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9"/>
  </p:notesMasterIdLst>
  <p:sldIdLst>
    <p:sldId id="298" r:id="rId2"/>
    <p:sldId id="257" r:id="rId3"/>
    <p:sldId id="258" r:id="rId4"/>
    <p:sldId id="300" r:id="rId5"/>
    <p:sldId id="301" r:id="rId6"/>
    <p:sldId id="263" r:id="rId7"/>
    <p:sldId id="259" r:id="rId8"/>
    <p:sldId id="260" r:id="rId9"/>
    <p:sldId id="262" r:id="rId10"/>
    <p:sldId id="266" r:id="rId11"/>
    <p:sldId id="261" r:id="rId12"/>
    <p:sldId id="269" r:id="rId13"/>
    <p:sldId id="302" r:id="rId14"/>
    <p:sldId id="271" r:id="rId15"/>
    <p:sldId id="305" r:id="rId16"/>
    <p:sldId id="272" r:id="rId17"/>
    <p:sldId id="273" r:id="rId18"/>
    <p:sldId id="276" r:id="rId19"/>
    <p:sldId id="304" r:id="rId20"/>
    <p:sldId id="277" r:id="rId21"/>
    <p:sldId id="275" r:id="rId22"/>
    <p:sldId id="284" r:id="rId23"/>
    <p:sldId id="289" r:id="rId24"/>
    <p:sldId id="286" r:id="rId25"/>
    <p:sldId id="285" r:id="rId26"/>
    <p:sldId id="290" r:id="rId27"/>
    <p:sldId id="291" r:id="rId28"/>
    <p:sldId id="292" r:id="rId29"/>
    <p:sldId id="293" r:id="rId30"/>
    <p:sldId id="283" r:id="rId31"/>
    <p:sldId id="278" r:id="rId32"/>
    <p:sldId id="268" r:id="rId33"/>
    <p:sldId id="267" r:id="rId34"/>
    <p:sldId id="294" r:id="rId35"/>
    <p:sldId id="296" r:id="rId36"/>
    <p:sldId id="297" r:id="rId37"/>
    <p:sldId id="29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930" autoAdjust="0"/>
  </p:normalViewPr>
  <p:slideViewPr>
    <p:cSldViewPr snapToGrid="0">
      <p:cViewPr varScale="1">
        <p:scale>
          <a:sx n="83" d="100"/>
          <a:sy n="83" d="100"/>
        </p:scale>
        <p:origin x="14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omas\Dropbox\CTFYS\IPT\Handy%20glider\hand%20configuration%20measurem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as\Documents\CTFYS\IPT\Handy%20glider\hand%20configuration%20measurem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homas\Dropbox\CTFYS\IPT\Handy%20glider\hand%20configuration%20measureme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homas\Dropbox\CTFYS\IPT\Handy%20glider\hand%20configuration%20measuremen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Effect of finger spread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spPr>
            <a:ln w="19050" cap="rnd">
              <a:solidFill>
                <a:schemeClr val="accent1"/>
              </a:solidFill>
              <a:round/>
            </a:ln>
            <a:effectLst/>
          </c:spPr>
          <c:marker>
            <c:symbol val="diamond"/>
            <c:size val="5"/>
            <c:spPr>
              <a:solidFill>
                <a:schemeClr val="accent1"/>
              </a:solidFill>
              <a:ln w="9525">
                <a:solidFill>
                  <a:schemeClr val="accent1"/>
                </a:solidFill>
              </a:ln>
              <a:effectLst/>
            </c:spPr>
          </c:marker>
          <c:errBars>
            <c:errDir val="y"/>
            <c:errBarType val="both"/>
            <c:errValType val="cust"/>
            <c:noEndCap val="0"/>
            <c:plus>
              <c:numRef>
                <c:f>Spread!$F$2:$F$5</c:f>
                <c:numCache>
                  <c:formatCode>General</c:formatCode>
                  <c:ptCount val="4"/>
                  <c:pt idx="0">
                    <c:v>4.9999999999999822E-2</c:v>
                  </c:pt>
                  <c:pt idx="1">
                    <c:v>0</c:v>
                  </c:pt>
                  <c:pt idx="2">
                    <c:v>0.10000000000000009</c:v>
                  </c:pt>
                  <c:pt idx="3">
                    <c:v>5.0000000000000044E-2</c:v>
                  </c:pt>
                </c:numCache>
              </c:numRef>
            </c:plus>
            <c:minus>
              <c:numRef>
                <c:f>Spread!$E$2:$E$5</c:f>
                <c:numCache>
                  <c:formatCode>General</c:formatCode>
                  <c:ptCount val="4"/>
                  <c:pt idx="0">
                    <c:v>5.0000000000000044E-2</c:v>
                  </c:pt>
                  <c:pt idx="1">
                    <c:v>0</c:v>
                  </c:pt>
                  <c:pt idx="2">
                    <c:v>0</c:v>
                  </c:pt>
                  <c:pt idx="3">
                    <c:v>5.0000000000000044E-2</c:v>
                  </c:pt>
                </c:numCache>
              </c:numRef>
            </c:minus>
            <c:spPr>
              <a:noFill/>
              <a:ln w="9525" cap="flat" cmpd="sng" algn="ctr">
                <a:solidFill>
                  <a:schemeClr val="tx1">
                    <a:lumMod val="65000"/>
                    <a:lumOff val="35000"/>
                  </a:schemeClr>
                </a:solidFill>
                <a:round/>
              </a:ln>
              <a:effectLst/>
            </c:spPr>
          </c:errBars>
          <c:cat>
            <c:strRef>
              <c:f>Spread!$A$2:$A$5</c:f>
              <c:strCache>
                <c:ptCount val="4"/>
                <c:pt idx="0">
                  <c:v>No spread</c:v>
                </c:pt>
                <c:pt idx="1">
                  <c:v>Nano spread</c:v>
                </c:pt>
                <c:pt idx="2">
                  <c:v>Slight spread</c:v>
                </c:pt>
                <c:pt idx="3">
                  <c:v>Super spread</c:v>
                </c:pt>
              </c:strCache>
            </c:strRef>
          </c:cat>
          <c:val>
            <c:numRef>
              <c:f>Spread!$B$2:$B$5</c:f>
              <c:numCache>
                <c:formatCode>General</c:formatCode>
                <c:ptCount val="4"/>
                <c:pt idx="0">
                  <c:v>1.35</c:v>
                </c:pt>
                <c:pt idx="1">
                  <c:v>1.3</c:v>
                </c:pt>
                <c:pt idx="2">
                  <c:v>1.2</c:v>
                </c:pt>
                <c:pt idx="3">
                  <c:v>1.05</c:v>
                </c:pt>
              </c:numCache>
            </c:numRef>
          </c:val>
          <c:smooth val="0"/>
          <c:extLst>
            <c:ext xmlns:c16="http://schemas.microsoft.com/office/drawing/2014/chart" uri="{C3380CC4-5D6E-409C-BE32-E72D297353CC}">
              <c16:uniqueId val="{00000000-F7E6-4D04-BF50-A0C5D960D380}"/>
            </c:ext>
          </c:extLst>
        </c:ser>
        <c:dLbls>
          <c:showLegendKey val="0"/>
          <c:showVal val="0"/>
          <c:showCatName val="0"/>
          <c:showSerName val="0"/>
          <c:showPercent val="0"/>
          <c:showBubbleSize val="0"/>
        </c:dLbls>
        <c:marker val="1"/>
        <c:smooth val="0"/>
        <c:axId val="489898720"/>
        <c:axId val="489896424"/>
      </c:lineChart>
      <c:catAx>
        <c:axId val="489898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crossAx val="489896424"/>
        <c:crosses val="autoZero"/>
        <c:auto val="1"/>
        <c:lblAlgn val="ctr"/>
        <c:lblOffset val="100"/>
        <c:noMultiLvlLbl val="0"/>
      </c:catAx>
      <c:valAx>
        <c:axId val="489896424"/>
        <c:scaling>
          <c:orientation val="minMax"/>
          <c:min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sv-SE" sz="1800" dirty="0" err="1"/>
                  <a:t>wind</a:t>
                </a:r>
                <a:r>
                  <a:rPr lang="sv-SE" sz="1800" dirty="0"/>
                  <a:t> z-</a:t>
                </a:r>
                <a:r>
                  <a:rPr lang="sv-SE" sz="1800" dirty="0" err="1"/>
                  <a:t>component</a:t>
                </a:r>
                <a:r>
                  <a:rPr lang="sv-SE" sz="1800" dirty="0"/>
                  <a:t> [m/s]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489898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sv-SE"/>
              <a:t>Effect of x-axis pitch</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'x-pitch'!$F$2:$F$6</c:f>
                <c:numCache>
                  <c:formatCode>General</c:formatCode>
                  <c:ptCount val="5"/>
                  <c:pt idx="0">
                    <c:v>4.9999999999999822E-2</c:v>
                  </c:pt>
                  <c:pt idx="1">
                    <c:v>0</c:v>
                  </c:pt>
                  <c:pt idx="2">
                    <c:v>0.10000000000000009</c:v>
                  </c:pt>
                  <c:pt idx="3">
                    <c:v>0</c:v>
                  </c:pt>
                  <c:pt idx="4">
                    <c:v>0</c:v>
                  </c:pt>
                </c:numCache>
              </c:numRef>
            </c:plus>
            <c:minus>
              <c:numRef>
                <c:f>'x-pitch'!$E$2:$E$6</c:f>
                <c:numCache>
                  <c:formatCode>General</c:formatCode>
                  <c:ptCount val="5"/>
                  <c:pt idx="0">
                    <c:v>5.0000000000000044E-2</c:v>
                  </c:pt>
                  <c:pt idx="1">
                    <c:v>0.10000000000000009</c:v>
                  </c:pt>
                  <c:pt idx="2">
                    <c:v>0</c:v>
                  </c:pt>
                  <c:pt idx="3">
                    <c:v>0.10000000000000009</c:v>
                  </c:pt>
                  <c:pt idx="4">
                    <c:v>9.9999999999999867E-2</c:v>
                  </c:pt>
                </c:numCache>
              </c:numRef>
            </c:minus>
            <c:spPr>
              <a:noFill/>
              <a:ln w="9525" cap="flat" cmpd="sng" algn="ctr">
                <a:solidFill>
                  <a:schemeClr val="tx1">
                    <a:lumMod val="65000"/>
                    <a:lumOff val="35000"/>
                  </a:schemeClr>
                </a:solidFill>
                <a:round/>
              </a:ln>
              <a:effectLst/>
            </c:spPr>
          </c:errBars>
          <c:xVal>
            <c:numRef>
              <c:f>'x-pitch'!$A$2:$A$6</c:f>
              <c:numCache>
                <c:formatCode>General</c:formatCode>
                <c:ptCount val="5"/>
                <c:pt idx="0">
                  <c:v>0</c:v>
                </c:pt>
                <c:pt idx="1">
                  <c:v>15</c:v>
                </c:pt>
                <c:pt idx="2">
                  <c:v>30</c:v>
                </c:pt>
                <c:pt idx="3">
                  <c:v>45</c:v>
                </c:pt>
                <c:pt idx="4">
                  <c:v>60</c:v>
                </c:pt>
              </c:numCache>
            </c:numRef>
          </c:xVal>
          <c:yVal>
            <c:numRef>
              <c:f>'x-pitch'!$B$2:$B$6</c:f>
              <c:numCache>
                <c:formatCode>General</c:formatCode>
                <c:ptCount val="5"/>
                <c:pt idx="0">
                  <c:v>1.35</c:v>
                </c:pt>
                <c:pt idx="1">
                  <c:v>1.5</c:v>
                </c:pt>
                <c:pt idx="2">
                  <c:v>1.5</c:v>
                </c:pt>
                <c:pt idx="3">
                  <c:v>1.5</c:v>
                </c:pt>
                <c:pt idx="4">
                  <c:v>1.4</c:v>
                </c:pt>
              </c:numCache>
            </c:numRef>
          </c:yVal>
          <c:smooth val="0"/>
          <c:extLst>
            <c:ext xmlns:c16="http://schemas.microsoft.com/office/drawing/2014/chart" uri="{C3380CC4-5D6E-409C-BE32-E72D297353CC}">
              <c16:uniqueId val="{00000000-3BD2-4DEA-A126-D551AD0C7D40}"/>
            </c:ext>
          </c:extLst>
        </c:ser>
        <c:ser>
          <c:idx val="1"/>
          <c:order val="1"/>
          <c:tx>
            <c:v>Comsol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'x-pitch'!$A$9:$A$13</c:f>
              <c:numCache>
                <c:formatCode>General</c:formatCode>
                <c:ptCount val="5"/>
                <c:pt idx="0">
                  <c:v>0</c:v>
                </c:pt>
                <c:pt idx="1">
                  <c:v>15</c:v>
                </c:pt>
                <c:pt idx="2">
                  <c:v>30</c:v>
                </c:pt>
                <c:pt idx="3">
                  <c:v>45</c:v>
                </c:pt>
                <c:pt idx="4">
                  <c:v>60</c:v>
                </c:pt>
              </c:numCache>
            </c:numRef>
          </c:xVal>
          <c:yVal>
            <c:numRef>
              <c:f>'x-pitch'!$C$9:$C$13</c:f>
              <c:numCache>
                <c:formatCode>General</c:formatCode>
                <c:ptCount val="5"/>
                <c:pt idx="0">
                  <c:v>0.42399999999999999</c:v>
                </c:pt>
                <c:pt idx="1">
                  <c:v>0.48199999999999998</c:v>
                </c:pt>
                <c:pt idx="2">
                  <c:v>0.51500000000000001</c:v>
                </c:pt>
                <c:pt idx="3">
                  <c:v>0.51300000000000001</c:v>
                </c:pt>
                <c:pt idx="4">
                  <c:v>0.47699999999999998</c:v>
                </c:pt>
              </c:numCache>
            </c:numRef>
          </c:yVal>
          <c:smooth val="0"/>
          <c:extLst>
            <c:ext xmlns:c16="http://schemas.microsoft.com/office/drawing/2014/chart" uri="{C3380CC4-5D6E-409C-BE32-E72D297353CC}">
              <c16:uniqueId val="{00000001-3BD2-4DEA-A126-D551AD0C7D40}"/>
            </c:ext>
          </c:extLst>
        </c:ser>
        <c:dLbls>
          <c:showLegendKey val="0"/>
          <c:showVal val="0"/>
          <c:showCatName val="0"/>
          <c:showSerName val="0"/>
          <c:showPercent val="0"/>
          <c:showBubbleSize val="0"/>
        </c:dLbls>
        <c:axId val="500197264"/>
        <c:axId val="500196936"/>
      </c:scatterChart>
      <c:valAx>
        <c:axId val="5001972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sv-SE"/>
                  <a:t>degree angle, measured from vertical direction</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crossAx val="500196936"/>
        <c:crosses val="autoZero"/>
        <c:crossBetween val="midCat"/>
      </c:valAx>
      <c:valAx>
        <c:axId val="500196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sv-SE"/>
                  <a:t>wind z-component [m/s]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crossAx val="500197264"/>
        <c:crosses val="autoZero"/>
        <c:crossBetween val="midCat"/>
      </c:valAx>
      <c:spPr>
        <a:noFill/>
        <a:ln>
          <a:noFill/>
        </a:ln>
        <a:effectLst/>
      </c:spPr>
    </c:plotArea>
    <c:plotVisOnly val="1"/>
    <c:dispBlanksAs val="gap"/>
    <c:showDLblsOverMax val="0"/>
  </c:chart>
  <c:spPr>
    <a:noFill/>
    <a:ln>
      <a:noFill/>
    </a:ln>
    <a:effectLst/>
  </c:spPr>
  <c:txPr>
    <a:bodyPr/>
    <a:lstStyle/>
    <a:p>
      <a:pPr>
        <a:defRPr sz="1800"/>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2000" dirty="0" err="1"/>
              <a:t>Effect</a:t>
            </a:r>
            <a:r>
              <a:rPr lang="sv-SE" sz="2000" baseline="0" dirty="0"/>
              <a:t> </a:t>
            </a:r>
            <a:r>
              <a:rPr lang="sv-SE" sz="2000" baseline="0" dirty="0" err="1"/>
              <a:t>of</a:t>
            </a:r>
            <a:r>
              <a:rPr lang="sv-SE" sz="2000" baseline="0" dirty="0"/>
              <a:t> z-</a:t>
            </a:r>
            <a:r>
              <a:rPr lang="sv-SE" sz="2000" baseline="0" dirty="0" err="1"/>
              <a:t>axis</a:t>
            </a:r>
            <a:r>
              <a:rPr lang="sv-SE" sz="2000" baseline="0" dirty="0"/>
              <a:t> </a:t>
            </a:r>
            <a:r>
              <a:rPr lang="sv-SE" sz="2000" baseline="0" dirty="0" err="1"/>
              <a:t>yaw</a:t>
            </a:r>
            <a:endParaRPr lang="sv-SE"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lineMarker"/>
        <c:varyColors val="0"/>
        <c:ser>
          <c:idx val="0"/>
          <c:order val="0"/>
          <c:spPr>
            <a:ln w="19050" cap="rnd">
              <a:solidFill>
                <a:schemeClr val="accent1"/>
              </a:solidFill>
              <a:round/>
            </a:ln>
            <a:effectLst/>
          </c:spPr>
          <c:marker>
            <c:symbol val="square"/>
            <c:size val="5"/>
            <c:spPr>
              <a:solidFill>
                <a:schemeClr val="accent1"/>
              </a:solidFill>
              <a:ln w="9525">
                <a:solidFill>
                  <a:schemeClr val="accent1"/>
                </a:solidFill>
              </a:ln>
              <a:effectLst/>
            </c:spPr>
          </c:marker>
          <c:errBars>
            <c:errDir val="y"/>
            <c:errBarType val="both"/>
            <c:errValType val="cust"/>
            <c:noEndCap val="0"/>
            <c:plus>
              <c:numRef>
                <c:f>'z-yaw'!$F$2:$F$8</c:f>
                <c:numCache>
                  <c:formatCode>General</c:formatCode>
                  <c:ptCount val="7"/>
                  <c:pt idx="0">
                    <c:v>4.9999999999999822E-2</c:v>
                  </c:pt>
                  <c:pt idx="1">
                    <c:v>0.10000000000000009</c:v>
                  </c:pt>
                  <c:pt idx="2">
                    <c:v>0.10000000000000009</c:v>
                  </c:pt>
                  <c:pt idx="3">
                    <c:v>5.0000000000000044E-2</c:v>
                  </c:pt>
                  <c:pt idx="4">
                    <c:v>9.9999999999999867E-2</c:v>
                  </c:pt>
                  <c:pt idx="5">
                    <c:v>0.10000000000000009</c:v>
                  </c:pt>
                  <c:pt idx="6">
                    <c:v>0</c:v>
                  </c:pt>
                </c:numCache>
              </c:numRef>
            </c:plus>
            <c:minus>
              <c:numRef>
                <c:f>'z-yaw'!$E$2:$E$8</c:f>
                <c:numCache>
                  <c:formatCode>General</c:formatCode>
                  <c:ptCount val="7"/>
                  <c:pt idx="0">
                    <c:v>5.0000000000000044E-2</c:v>
                  </c:pt>
                  <c:pt idx="1">
                    <c:v>9.9999999999999867E-2</c:v>
                  </c:pt>
                  <c:pt idx="2">
                    <c:v>9.9999999999999867E-2</c:v>
                  </c:pt>
                  <c:pt idx="3">
                    <c:v>4.9999999999999822E-2</c:v>
                  </c:pt>
                  <c:pt idx="4">
                    <c:v>0.19999999999999996</c:v>
                  </c:pt>
                  <c:pt idx="5">
                    <c:v>9.9999999999999978E-2</c:v>
                  </c:pt>
                  <c:pt idx="6">
                    <c:v>0</c:v>
                  </c:pt>
                </c:numCache>
              </c:numRef>
            </c:minus>
            <c:spPr>
              <a:noFill/>
              <a:ln w="9525" cap="flat" cmpd="sng" algn="ctr">
                <a:solidFill>
                  <a:schemeClr val="tx1">
                    <a:lumMod val="65000"/>
                    <a:lumOff val="35000"/>
                  </a:schemeClr>
                </a:solidFill>
                <a:round/>
              </a:ln>
              <a:effectLst/>
            </c:spPr>
          </c:errBars>
          <c:xVal>
            <c:numRef>
              <c:f>'z-yaw'!$A$2:$A$8</c:f>
              <c:numCache>
                <c:formatCode>General</c:formatCode>
                <c:ptCount val="7"/>
                <c:pt idx="0">
                  <c:v>180</c:v>
                </c:pt>
                <c:pt idx="1">
                  <c:v>120</c:v>
                </c:pt>
                <c:pt idx="2">
                  <c:v>90</c:v>
                </c:pt>
                <c:pt idx="3">
                  <c:v>60</c:v>
                </c:pt>
                <c:pt idx="4">
                  <c:v>45</c:v>
                </c:pt>
                <c:pt idx="5">
                  <c:v>30</c:v>
                </c:pt>
                <c:pt idx="6">
                  <c:v>0</c:v>
                </c:pt>
              </c:numCache>
            </c:numRef>
          </c:xVal>
          <c:yVal>
            <c:numRef>
              <c:f>'z-yaw'!$B$2:$B$8</c:f>
              <c:numCache>
                <c:formatCode>General</c:formatCode>
                <c:ptCount val="7"/>
                <c:pt idx="0">
                  <c:v>1.35</c:v>
                </c:pt>
                <c:pt idx="1">
                  <c:v>1.4</c:v>
                </c:pt>
                <c:pt idx="2">
                  <c:v>1.4</c:v>
                </c:pt>
                <c:pt idx="3">
                  <c:v>1.1499999999999999</c:v>
                </c:pt>
                <c:pt idx="4">
                  <c:v>1.3</c:v>
                </c:pt>
                <c:pt idx="5">
                  <c:v>1</c:v>
                </c:pt>
                <c:pt idx="6">
                  <c:v>0.6</c:v>
                </c:pt>
              </c:numCache>
            </c:numRef>
          </c:yVal>
          <c:smooth val="0"/>
          <c:extLst>
            <c:ext xmlns:c16="http://schemas.microsoft.com/office/drawing/2014/chart" uri="{C3380CC4-5D6E-409C-BE32-E72D297353CC}">
              <c16:uniqueId val="{00000000-8F27-45AD-8973-ED69DFF2F82D}"/>
            </c:ext>
          </c:extLst>
        </c:ser>
        <c:dLbls>
          <c:showLegendKey val="0"/>
          <c:showVal val="0"/>
          <c:showCatName val="0"/>
          <c:showSerName val="0"/>
          <c:showPercent val="0"/>
          <c:showBubbleSize val="0"/>
        </c:dLbls>
        <c:axId val="727697560"/>
        <c:axId val="727697888"/>
      </c:scatterChart>
      <c:valAx>
        <c:axId val="7276975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1800" dirty="0" err="1"/>
                  <a:t>degree</a:t>
                </a:r>
                <a:r>
                  <a:rPr lang="sv-SE" sz="1800" baseline="0" dirty="0"/>
                  <a:t> </a:t>
                </a:r>
                <a:r>
                  <a:rPr lang="sv-SE" sz="1800" baseline="0" dirty="0" err="1"/>
                  <a:t>angle</a:t>
                </a:r>
                <a:r>
                  <a:rPr lang="sv-SE" sz="1800" baseline="0" dirty="0"/>
                  <a:t>, </a:t>
                </a:r>
                <a:r>
                  <a:rPr lang="sv-SE" sz="1800" baseline="0" dirty="0" err="1"/>
                  <a:t>measured</a:t>
                </a:r>
                <a:r>
                  <a:rPr lang="sv-SE" sz="1800" baseline="0" dirty="0"/>
                  <a:t> from </a:t>
                </a:r>
                <a:r>
                  <a:rPr lang="sv-SE" sz="1800" baseline="0" dirty="0" err="1"/>
                  <a:t>horizontal</a:t>
                </a:r>
                <a:r>
                  <a:rPr lang="sv-SE" sz="1800" baseline="0" dirty="0"/>
                  <a:t> plane</a:t>
                </a:r>
                <a:endParaRPr lang="sv-SE" sz="18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727697888"/>
        <c:crosses val="autoZero"/>
        <c:crossBetween val="midCat"/>
        <c:majorUnit val="30"/>
      </c:valAx>
      <c:valAx>
        <c:axId val="72769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1800" dirty="0" err="1"/>
                  <a:t>wind</a:t>
                </a:r>
                <a:r>
                  <a:rPr lang="sv-SE" sz="1800" baseline="0" dirty="0"/>
                  <a:t> z-</a:t>
                </a:r>
                <a:r>
                  <a:rPr lang="sv-SE" sz="1800" baseline="0" dirty="0" err="1"/>
                  <a:t>component</a:t>
                </a:r>
                <a:r>
                  <a:rPr lang="sv-SE" sz="1800" baseline="0" dirty="0"/>
                  <a:t> [m/s]</a:t>
                </a:r>
                <a:endParaRPr lang="sv-SE"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7276975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a:t>Effect of hand curvature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spPr>
            <a:ln w="28575" cap="rnd">
              <a:solidFill>
                <a:schemeClr val="accent1"/>
              </a:solidFill>
              <a:round/>
            </a:ln>
            <a:effectLst/>
          </c:spPr>
          <c:marker>
            <c:symbol val="diamond"/>
            <c:size val="5"/>
            <c:spPr>
              <a:solidFill>
                <a:schemeClr val="accent1"/>
              </a:solidFill>
              <a:ln w="9525">
                <a:solidFill>
                  <a:schemeClr val="accent1"/>
                </a:solidFill>
              </a:ln>
              <a:effectLst/>
            </c:spPr>
          </c:marker>
          <c:errBars>
            <c:errDir val="y"/>
            <c:errBarType val="both"/>
            <c:errValType val="cust"/>
            <c:noEndCap val="0"/>
            <c:plus>
              <c:numRef>
                <c:f>bend!$F$2:$F$4</c:f>
                <c:numCache>
                  <c:formatCode>General</c:formatCode>
                  <c:ptCount val="3"/>
                  <c:pt idx="0">
                    <c:v>0</c:v>
                  </c:pt>
                  <c:pt idx="1">
                    <c:v>0</c:v>
                  </c:pt>
                  <c:pt idx="2">
                    <c:v>4.9999999999999822E-2</c:v>
                  </c:pt>
                </c:numCache>
              </c:numRef>
            </c:plus>
            <c:minus>
              <c:numRef>
                <c:f>bend!$E$2:$E$4</c:f>
                <c:numCache>
                  <c:formatCode>General</c:formatCode>
                  <c:ptCount val="3"/>
                  <c:pt idx="0">
                    <c:v>0.10000000000000009</c:v>
                  </c:pt>
                  <c:pt idx="1">
                    <c:v>0.10000000000000009</c:v>
                  </c:pt>
                  <c:pt idx="2">
                    <c:v>5.0000000000000044E-2</c:v>
                  </c:pt>
                </c:numCache>
              </c:numRef>
            </c:minus>
            <c:spPr>
              <a:noFill/>
              <a:ln w="9525" cap="flat" cmpd="sng" algn="ctr">
                <a:solidFill>
                  <a:schemeClr val="tx1">
                    <a:lumMod val="65000"/>
                    <a:lumOff val="35000"/>
                  </a:schemeClr>
                </a:solidFill>
                <a:round/>
              </a:ln>
              <a:effectLst/>
            </c:spPr>
          </c:errBars>
          <c:cat>
            <c:strRef>
              <c:f>bend!$A$2:$A$4</c:f>
              <c:strCache>
                <c:ptCount val="3"/>
                <c:pt idx="0">
                  <c:v>Very bent</c:v>
                </c:pt>
                <c:pt idx="1">
                  <c:v>Medium bent</c:v>
                </c:pt>
                <c:pt idx="2">
                  <c:v>No bend (straight)</c:v>
                </c:pt>
              </c:strCache>
            </c:strRef>
          </c:cat>
          <c:val>
            <c:numRef>
              <c:f>bend!$B$2:$B$4</c:f>
              <c:numCache>
                <c:formatCode>General</c:formatCode>
                <c:ptCount val="3"/>
                <c:pt idx="0">
                  <c:v>1.5</c:v>
                </c:pt>
                <c:pt idx="1">
                  <c:v>1.6</c:v>
                </c:pt>
                <c:pt idx="2">
                  <c:v>1.35</c:v>
                </c:pt>
              </c:numCache>
            </c:numRef>
          </c:val>
          <c:smooth val="0"/>
          <c:extLst>
            <c:ext xmlns:c16="http://schemas.microsoft.com/office/drawing/2014/chart" uri="{C3380CC4-5D6E-409C-BE32-E72D297353CC}">
              <c16:uniqueId val="{00000000-1EBE-4606-970B-20A547CF65AE}"/>
            </c:ext>
          </c:extLst>
        </c:ser>
        <c:dLbls>
          <c:showLegendKey val="0"/>
          <c:showVal val="0"/>
          <c:showCatName val="0"/>
          <c:showSerName val="0"/>
          <c:showPercent val="0"/>
          <c:showBubbleSize val="0"/>
        </c:dLbls>
        <c:marker val="1"/>
        <c:smooth val="0"/>
        <c:axId val="494941408"/>
        <c:axId val="494939768"/>
      </c:lineChart>
      <c:catAx>
        <c:axId val="49494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494939768"/>
        <c:crosses val="autoZero"/>
        <c:auto val="1"/>
        <c:lblAlgn val="ctr"/>
        <c:lblOffset val="100"/>
        <c:noMultiLvlLbl val="0"/>
      </c:catAx>
      <c:valAx>
        <c:axId val="494939768"/>
        <c:scaling>
          <c:orientation val="minMax"/>
          <c:min val="1.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494941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0E7E5-FC6C-4089-8BD0-FC6C8402F7B8}" type="datetimeFigureOut">
              <a:rPr lang="en-GB" smtClean="0"/>
              <a:t>25/06/2017</a:t>
            </a:fld>
            <a:endParaRPr lang="en-GB"/>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0DC1-4DDC-4353-9847-E945E0982E2A}" type="slidenum">
              <a:rPr lang="en-GB" smtClean="0"/>
              <a:t>‹#›</a:t>
            </a:fld>
            <a:endParaRPr lang="en-GB"/>
          </a:p>
        </p:txBody>
      </p:sp>
    </p:spTree>
    <p:extLst>
      <p:ext uri="{BB962C8B-B14F-4D97-AF65-F5344CB8AC3E}">
        <p14:creationId xmlns:p14="http://schemas.microsoft.com/office/powerpoint/2010/main" val="2247829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(delimitation) Single type</a:t>
            </a:r>
            <a:r>
              <a:rPr lang="en-GB" baseline="0" dirty="0"/>
              <a:t> of airplane: the question is not asking us to design the optimal airplane, but to investigate the optimal way to use your hands to control the airplane</a:t>
            </a:r>
          </a:p>
          <a:p>
            <a:endParaRPr lang="en-GB" dirty="0"/>
          </a:p>
          <a:p>
            <a:r>
              <a:rPr lang="en-GB" dirty="0"/>
              <a:t>(delimitation) Flight only in calm air: it needs to be possible to fly at all</a:t>
            </a:r>
          </a:p>
          <a:p>
            <a:endParaRPr lang="en-GB" dirty="0"/>
          </a:p>
          <a:p>
            <a:r>
              <a:rPr lang="en-GB" dirty="0"/>
              <a:t>(simplification)</a:t>
            </a:r>
            <a:r>
              <a:rPr lang="en-GB" baseline="0" dirty="0"/>
              <a:t> Comparing hands with cardboard: cardboard easier to fly </a:t>
            </a:r>
            <a:r>
              <a:rPr lang="en-GB" baseline="0" dirty="0" err="1"/>
              <a:t>b.c.</a:t>
            </a:r>
            <a:r>
              <a:rPr lang="en-GB" baseline="0" dirty="0"/>
              <a:t> bigger surface area and easier to control</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8</a:t>
            </a:fld>
            <a:endParaRPr lang="en-GB"/>
          </a:p>
        </p:txBody>
      </p:sp>
    </p:spTree>
    <p:extLst>
      <p:ext uri="{BB962C8B-B14F-4D97-AF65-F5344CB8AC3E}">
        <p14:creationId xmlns:p14="http://schemas.microsoft.com/office/powerpoint/2010/main" val="165478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Spreading fingers reduce updraft</a:t>
            </a:r>
          </a:p>
        </p:txBody>
      </p:sp>
      <p:sp>
        <p:nvSpPr>
          <p:cNvPr id="4" name="Platshållare för bildnummer 3"/>
          <p:cNvSpPr>
            <a:spLocks noGrp="1"/>
          </p:cNvSpPr>
          <p:nvPr>
            <p:ph type="sldNum" sz="quarter" idx="10"/>
          </p:nvPr>
        </p:nvSpPr>
        <p:spPr/>
        <p:txBody>
          <a:bodyPr/>
          <a:lstStyle/>
          <a:p>
            <a:fld id="{6D1C0DC1-4DDC-4353-9847-E945E0982E2A}" type="slidenum">
              <a:rPr lang="en-GB" smtClean="0"/>
              <a:t>26</a:t>
            </a:fld>
            <a:endParaRPr lang="en-GB"/>
          </a:p>
        </p:txBody>
      </p:sp>
    </p:spTree>
    <p:extLst>
      <p:ext uri="{BB962C8B-B14F-4D97-AF65-F5344CB8AC3E}">
        <p14:creationId xmlns:p14="http://schemas.microsoft.com/office/powerpoint/2010/main" val="391686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The offset is</a:t>
            </a:r>
            <a:r>
              <a:rPr lang="en-GB" baseline="0" dirty="0"/>
              <a:t> the difference between how the probe used in </a:t>
            </a:r>
            <a:r>
              <a:rPr lang="en-GB" baseline="0" dirty="0" err="1"/>
              <a:t>Comsol</a:t>
            </a:r>
            <a:r>
              <a:rPr lang="en-GB" baseline="0" dirty="0"/>
              <a:t> works and how the Anemometer works</a:t>
            </a:r>
          </a:p>
          <a:p>
            <a:endParaRPr lang="en-GB" baseline="0" dirty="0"/>
          </a:p>
          <a:p>
            <a:r>
              <a:rPr lang="en-GB" baseline="0" dirty="0" err="1"/>
              <a:t>Comsol</a:t>
            </a:r>
            <a:r>
              <a:rPr lang="en-GB" baseline="0" dirty="0"/>
              <a:t> plots is the z-component like before. Measured </a:t>
            </a:r>
            <a:r>
              <a:rPr lang="en-GB" baseline="0" dirty="0" err="1"/>
              <a:t>comsol</a:t>
            </a:r>
            <a:r>
              <a:rPr lang="en-GB" baseline="0" dirty="0"/>
              <a:t> value is the maximum </a:t>
            </a:r>
            <a:r>
              <a:rPr lang="en-GB" baseline="0" dirty="0" err="1"/>
              <a:t>comsol</a:t>
            </a:r>
            <a:r>
              <a:rPr lang="en-GB" baseline="0" dirty="0"/>
              <a:t> speed</a:t>
            </a:r>
          </a:p>
          <a:p>
            <a:endParaRPr lang="en-GB" baseline="0" dirty="0"/>
          </a:p>
          <a:p>
            <a:r>
              <a:rPr lang="en-GB" baseline="0" dirty="0"/>
              <a:t>Hand moved forward to keep fingertips at the back of the anemometer: picture is misleading</a:t>
            </a:r>
          </a:p>
          <a:p>
            <a:endParaRPr lang="en-GB" baseline="0" dirty="0"/>
          </a:p>
          <a:p>
            <a:r>
              <a:rPr lang="en-GB" baseline="0" dirty="0"/>
              <a:t>Conclusion: 30 </a:t>
            </a:r>
            <a:r>
              <a:rPr lang="en-GB" baseline="0" dirty="0" err="1"/>
              <a:t>deg</a:t>
            </a:r>
            <a:r>
              <a:rPr lang="en-GB" baseline="0" dirty="0"/>
              <a:t> angle</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27</a:t>
            </a:fld>
            <a:endParaRPr lang="en-GB"/>
          </a:p>
        </p:txBody>
      </p:sp>
    </p:spTree>
    <p:extLst>
      <p:ext uri="{BB962C8B-B14F-4D97-AF65-F5344CB8AC3E}">
        <p14:creationId xmlns:p14="http://schemas.microsoft.com/office/powerpoint/2010/main" val="273177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Peak</a:t>
            </a:r>
            <a:r>
              <a:rPr lang="en-GB" baseline="0" dirty="0"/>
              <a:t> at 45 </a:t>
            </a:r>
            <a:r>
              <a:rPr lang="en-GB" baseline="0" dirty="0" err="1"/>
              <a:t>deg</a:t>
            </a:r>
            <a:r>
              <a:rPr lang="en-GB" baseline="0" dirty="0"/>
              <a:t>, measurement error, correct value should be 1,1 by re-measurement</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28</a:t>
            </a:fld>
            <a:endParaRPr lang="en-GB"/>
          </a:p>
        </p:txBody>
      </p:sp>
    </p:spTree>
    <p:extLst>
      <p:ext uri="{BB962C8B-B14F-4D97-AF65-F5344CB8AC3E}">
        <p14:creationId xmlns:p14="http://schemas.microsoft.com/office/powerpoint/2010/main" val="101682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Not very well defined, but hard to</a:t>
            </a:r>
            <a:r>
              <a:rPr lang="en-GB" baseline="0" dirty="0"/>
              <a:t> define and hard to define if you’re going to give recommendations to people</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29</a:t>
            </a:fld>
            <a:endParaRPr lang="en-GB"/>
          </a:p>
        </p:txBody>
      </p:sp>
    </p:spTree>
    <p:extLst>
      <p:ext uri="{BB962C8B-B14F-4D97-AF65-F5344CB8AC3E}">
        <p14:creationId xmlns:p14="http://schemas.microsoft.com/office/powerpoint/2010/main" val="304635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Glider</a:t>
            </a:r>
            <a:r>
              <a:rPr lang="sv-SE" baseline="0" dirty="0"/>
              <a:t> </a:t>
            </a:r>
            <a:r>
              <a:rPr lang="sv-SE" baseline="0" dirty="0" err="1"/>
              <a:t>always</a:t>
            </a:r>
            <a:r>
              <a:rPr lang="sv-SE" baseline="0" dirty="0"/>
              <a:t> has to sink relative to the air </a:t>
            </a:r>
            <a:r>
              <a:rPr lang="sv-SE" baseline="0" dirty="0" err="1"/>
              <a:t>body</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12</a:t>
            </a:fld>
            <a:endParaRPr lang="en-GB"/>
          </a:p>
        </p:txBody>
      </p:sp>
    </p:spTree>
    <p:extLst>
      <p:ext uri="{BB962C8B-B14F-4D97-AF65-F5344CB8AC3E}">
        <p14:creationId xmlns:p14="http://schemas.microsoft.com/office/powerpoint/2010/main" val="364014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Glider</a:t>
            </a:r>
            <a:r>
              <a:rPr lang="sv-SE" baseline="0" dirty="0"/>
              <a:t> </a:t>
            </a:r>
            <a:r>
              <a:rPr lang="sv-SE" baseline="0" dirty="0" err="1"/>
              <a:t>always</a:t>
            </a:r>
            <a:r>
              <a:rPr lang="sv-SE" baseline="0" dirty="0"/>
              <a:t> has to sink relative to the air </a:t>
            </a:r>
            <a:r>
              <a:rPr lang="sv-SE" baseline="0" dirty="0" err="1"/>
              <a:t>body</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13</a:t>
            </a:fld>
            <a:endParaRPr lang="en-GB"/>
          </a:p>
        </p:txBody>
      </p:sp>
    </p:spTree>
    <p:extLst>
      <p:ext uri="{BB962C8B-B14F-4D97-AF65-F5344CB8AC3E}">
        <p14:creationId xmlns:p14="http://schemas.microsoft.com/office/powerpoint/2010/main" val="424004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To </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15</a:t>
            </a:fld>
            <a:endParaRPr lang="en-GB"/>
          </a:p>
        </p:txBody>
      </p:sp>
    </p:spTree>
    <p:extLst>
      <p:ext uri="{BB962C8B-B14F-4D97-AF65-F5344CB8AC3E}">
        <p14:creationId xmlns:p14="http://schemas.microsoft.com/office/powerpoint/2010/main" val="25711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Naivier</a:t>
            </a:r>
            <a:r>
              <a:rPr lang="en-GB" dirty="0"/>
              <a:t>-Stokes solver</a:t>
            </a:r>
          </a:p>
        </p:txBody>
      </p:sp>
      <p:sp>
        <p:nvSpPr>
          <p:cNvPr id="4" name="Platshållare för bildnummer 3"/>
          <p:cNvSpPr>
            <a:spLocks noGrp="1"/>
          </p:cNvSpPr>
          <p:nvPr>
            <p:ph type="sldNum" sz="quarter" idx="10"/>
          </p:nvPr>
        </p:nvSpPr>
        <p:spPr/>
        <p:txBody>
          <a:bodyPr/>
          <a:lstStyle/>
          <a:p>
            <a:fld id="{6D1C0DC1-4DDC-4353-9847-E945E0982E2A}" type="slidenum">
              <a:rPr lang="en-GB" smtClean="0"/>
              <a:t>16</a:t>
            </a:fld>
            <a:endParaRPr lang="en-GB"/>
          </a:p>
        </p:txBody>
      </p:sp>
    </p:spTree>
    <p:extLst>
      <p:ext uri="{BB962C8B-B14F-4D97-AF65-F5344CB8AC3E}">
        <p14:creationId xmlns:p14="http://schemas.microsoft.com/office/powerpoint/2010/main" val="220125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17</a:t>
            </a:fld>
            <a:endParaRPr lang="en-GB"/>
          </a:p>
        </p:txBody>
      </p:sp>
    </p:spTree>
    <p:extLst>
      <p:ext uri="{BB962C8B-B14F-4D97-AF65-F5344CB8AC3E}">
        <p14:creationId xmlns:p14="http://schemas.microsoft.com/office/powerpoint/2010/main" val="410578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This</a:t>
            </a:r>
            <a:r>
              <a:rPr lang="en-GB" baseline="0" dirty="0"/>
              <a:t> zone is what allows us to control the flight of the aircraft, by controlling the direction of lifting force on the aircraft</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18</a:t>
            </a:fld>
            <a:endParaRPr lang="en-GB"/>
          </a:p>
        </p:txBody>
      </p:sp>
    </p:spTree>
    <p:extLst>
      <p:ext uri="{BB962C8B-B14F-4D97-AF65-F5344CB8AC3E}">
        <p14:creationId xmlns:p14="http://schemas.microsoft.com/office/powerpoint/2010/main" val="363000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Force of lift deflected</a:t>
            </a:r>
            <a:r>
              <a:rPr lang="en-GB" baseline="0" dirty="0"/>
              <a:t> from vertical direction, gets horizontal component, causes plane to move in an arc</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20</a:t>
            </a:fld>
            <a:endParaRPr lang="en-GB"/>
          </a:p>
        </p:txBody>
      </p:sp>
    </p:spTree>
    <p:extLst>
      <p:ext uri="{BB962C8B-B14F-4D97-AF65-F5344CB8AC3E}">
        <p14:creationId xmlns:p14="http://schemas.microsoft.com/office/powerpoint/2010/main" val="2763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We’re not saying it’s definitely the best, but</a:t>
            </a:r>
            <a:r>
              <a:rPr lang="en-GB" baseline="0" dirty="0"/>
              <a:t> we decided to use our time on this configuration</a:t>
            </a:r>
            <a:endParaRPr lang="en-GB" dirty="0"/>
          </a:p>
        </p:txBody>
      </p:sp>
      <p:sp>
        <p:nvSpPr>
          <p:cNvPr id="4" name="Platshållare för bildnummer 3"/>
          <p:cNvSpPr>
            <a:spLocks noGrp="1"/>
          </p:cNvSpPr>
          <p:nvPr>
            <p:ph type="sldNum" sz="quarter" idx="10"/>
          </p:nvPr>
        </p:nvSpPr>
        <p:spPr/>
        <p:txBody>
          <a:bodyPr/>
          <a:lstStyle/>
          <a:p>
            <a:fld id="{6D1C0DC1-4DDC-4353-9847-E945E0982E2A}" type="slidenum">
              <a:rPr lang="en-GB" smtClean="0"/>
              <a:t>25</a:t>
            </a:fld>
            <a:endParaRPr lang="en-GB"/>
          </a:p>
        </p:txBody>
      </p:sp>
    </p:spTree>
    <p:extLst>
      <p:ext uri="{BB962C8B-B14F-4D97-AF65-F5344CB8AC3E}">
        <p14:creationId xmlns:p14="http://schemas.microsoft.com/office/powerpoint/2010/main" val="143763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_en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7626671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2" name="think-cell Slide" r:id="rId4" imgW="270" imgH="270" progId="TCLayout.ActiveDocument.1">
                  <p:embed/>
                </p:oleObj>
              </mc:Choice>
              <mc:Fallback>
                <p:oleObj name="think-cell Slide" r:id="rId4" imgW="270" imgH="270" progId="TCLayout.ActiveDocument.1">
                  <p:embed/>
                  <p:pic>
                    <p:nvPicPr>
                      <p:cNvPr id="5" name="Objek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Rektangel 13"/>
          <p:cNvSpPr/>
          <p:nvPr/>
        </p:nvSpPr>
        <p:spPr bwMode="gray">
          <a:xfrm>
            <a:off x="0" y="3613150"/>
            <a:ext cx="9144000" cy="32448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p:cNvSpPr>
            <a:spLocks noGrp="1"/>
          </p:cNvSpPr>
          <p:nvPr>
            <p:ph type="ctrTitle"/>
          </p:nvPr>
        </p:nvSpPr>
        <p:spPr bwMode="gray">
          <a:xfrm>
            <a:off x="1568185" y="1161181"/>
            <a:ext cx="6984337" cy="1043684"/>
          </a:xfrm>
        </p:spPr>
        <p:txBody>
          <a:bodyPr>
            <a:normAutofit/>
          </a:bodyPr>
          <a:lstStyle>
            <a:lvl1pPr algn="l">
              <a:lnSpc>
                <a:spcPts val="3800"/>
              </a:lnSpc>
              <a:defRPr sz="3600" b="1"/>
            </a:lvl1pPr>
          </a:lstStyle>
          <a:p>
            <a:r>
              <a:rPr lang="sv-SE"/>
              <a:t>Klicka här för att ändra format</a:t>
            </a:r>
            <a:endParaRPr lang="en-GB" dirty="0"/>
          </a:p>
        </p:txBody>
      </p:sp>
      <p:sp>
        <p:nvSpPr>
          <p:cNvPr id="3" name="Underrubrik 2"/>
          <p:cNvSpPr>
            <a:spLocks noGrp="1"/>
          </p:cNvSpPr>
          <p:nvPr>
            <p:ph type="subTitle" idx="1"/>
          </p:nvPr>
        </p:nvSpPr>
        <p:spPr bwMode="gray">
          <a:xfrm>
            <a:off x="1567963" y="2276872"/>
            <a:ext cx="6987075" cy="936104"/>
          </a:xfrm>
        </p:spPr>
        <p:txBody>
          <a:bodyPr>
            <a:normAutofit/>
          </a:bodyPr>
          <a:lstStyle>
            <a:lvl1pPr marL="0" indent="0" algn="l">
              <a:lnSpc>
                <a:spcPts val="28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en-GB" dirty="0"/>
          </a:p>
        </p:txBody>
      </p:sp>
      <p:pic>
        <p:nvPicPr>
          <p:cNvPr id="1026" name="Picture 2" descr="http://intra.kth.se/polopoly_fs/1.383275!/image/KTH_png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469" b="7207"/>
          <a:stretch/>
        </p:blipFill>
        <p:spPr bwMode="gray">
          <a:xfrm>
            <a:off x="347663" y="344488"/>
            <a:ext cx="803938" cy="803275"/>
          </a:xfrm>
          <a:prstGeom prst="rect">
            <a:avLst/>
          </a:prstGeom>
          <a:noFill/>
          <a:extLst>
            <a:ext uri="{909E8E84-426E-40DD-AFC4-6F175D3DCCD1}">
              <a14:hiddenFill xmlns:a14="http://schemas.microsoft.com/office/drawing/2010/main">
                <a:solidFill>
                  <a:srgbClr val="FFFFFF"/>
                </a:solidFill>
              </a14:hiddenFill>
            </a:ext>
          </a:extLst>
        </p:spPr>
      </p:pic>
      <p:sp>
        <p:nvSpPr>
          <p:cNvPr id="8" name="Line 6"/>
          <p:cNvSpPr>
            <a:spLocks noChangeShapeType="1"/>
          </p:cNvSpPr>
          <p:nvPr/>
        </p:nvSpPr>
        <p:spPr bwMode="gray">
          <a:xfrm>
            <a:off x="-1375645" y="5596697"/>
            <a:ext cx="0" cy="0"/>
          </a:xfrm>
          <a:prstGeom prst="line">
            <a:avLst/>
          </a:prstGeom>
          <a:noFill/>
          <a:ln w="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gray">
          <a:xfrm>
            <a:off x="-3236" y="4049403"/>
            <a:ext cx="9150869" cy="1215998"/>
          </a:xfrm>
          <a:custGeom>
            <a:avLst/>
            <a:gdLst>
              <a:gd name="T0" fmla="*/ 0 w 8479"/>
              <a:gd name="T1" fmla="*/ 356 h 535"/>
              <a:gd name="T2" fmla="*/ 597 w 8479"/>
              <a:gd name="T3" fmla="*/ 356 h 535"/>
              <a:gd name="T4" fmla="*/ 625 w 8479"/>
              <a:gd name="T5" fmla="*/ 328 h 535"/>
              <a:gd name="T6" fmla="*/ 625 w 8479"/>
              <a:gd name="T7" fmla="*/ 28 h 535"/>
              <a:gd name="T8" fmla="*/ 653 w 8479"/>
              <a:gd name="T9" fmla="*/ 0 h 535"/>
              <a:gd name="T10" fmla="*/ 954 w 8479"/>
              <a:gd name="T11" fmla="*/ 0 h 535"/>
              <a:gd name="T12" fmla="*/ 982 w 8479"/>
              <a:gd name="T13" fmla="*/ 28 h 535"/>
              <a:gd name="T14" fmla="*/ 982 w 8479"/>
              <a:gd name="T15" fmla="*/ 507 h 535"/>
              <a:gd name="T16" fmla="*/ 1010 w 8479"/>
              <a:gd name="T17" fmla="*/ 535 h 535"/>
              <a:gd name="T18" fmla="*/ 1545 w 8479"/>
              <a:gd name="T19" fmla="*/ 535 h 535"/>
              <a:gd name="T20" fmla="*/ 1573 w 8479"/>
              <a:gd name="T21" fmla="*/ 507 h 535"/>
              <a:gd name="T22" fmla="*/ 1573 w 8479"/>
              <a:gd name="T23" fmla="*/ 328 h 535"/>
              <a:gd name="T24" fmla="*/ 1601 w 8479"/>
              <a:gd name="T25" fmla="*/ 300 h 535"/>
              <a:gd name="T26" fmla="*/ 2497 w 8479"/>
              <a:gd name="T27" fmla="*/ 300 h 535"/>
              <a:gd name="T28" fmla="*/ 2524 w 8479"/>
              <a:gd name="T29" fmla="*/ 328 h 535"/>
              <a:gd name="T30" fmla="*/ 2524 w 8479"/>
              <a:gd name="T31" fmla="*/ 507 h 535"/>
              <a:gd name="T32" fmla="*/ 2552 w 8479"/>
              <a:gd name="T33" fmla="*/ 535 h 535"/>
              <a:gd name="T34" fmla="*/ 2797 w 8479"/>
              <a:gd name="T35" fmla="*/ 535 h 535"/>
              <a:gd name="T36" fmla="*/ 2825 w 8479"/>
              <a:gd name="T37" fmla="*/ 507 h 535"/>
              <a:gd name="T38" fmla="*/ 2825 w 8479"/>
              <a:gd name="T39" fmla="*/ 384 h 535"/>
              <a:gd name="T40" fmla="*/ 2852 w 8479"/>
              <a:gd name="T41" fmla="*/ 356 h 535"/>
              <a:gd name="T42" fmla="*/ 3153 w 8479"/>
              <a:gd name="T43" fmla="*/ 356 h 535"/>
              <a:gd name="T44" fmla="*/ 3181 w 8479"/>
              <a:gd name="T45" fmla="*/ 384 h 535"/>
              <a:gd name="T46" fmla="*/ 3181 w 8479"/>
              <a:gd name="T47" fmla="*/ 450 h 535"/>
              <a:gd name="T48" fmla="*/ 3209 w 8479"/>
              <a:gd name="T49" fmla="*/ 478 h 535"/>
              <a:gd name="T50" fmla="*/ 5290 w 8479"/>
              <a:gd name="T51" fmla="*/ 478 h 535"/>
              <a:gd name="T52" fmla="*/ 5317 w 8479"/>
              <a:gd name="T53" fmla="*/ 450 h 535"/>
              <a:gd name="T54" fmla="*/ 5317 w 8479"/>
              <a:gd name="T55" fmla="*/ 28 h 535"/>
              <a:gd name="T56" fmla="*/ 5345 w 8479"/>
              <a:gd name="T57" fmla="*/ 0 h 535"/>
              <a:gd name="T58" fmla="*/ 6031 w 8479"/>
              <a:gd name="T59" fmla="*/ 0 h 535"/>
              <a:gd name="T60" fmla="*/ 6059 w 8479"/>
              <a:gd name="T61" fmla="*/ 28 h 535"/>
              <a:gd name="T62" fmla="*/ 6059 w 8479"/>
              <a:gd name="T63" fmla="*/ 383 h 535"/>
              <a:gd name="T64" fmla="*/ 6087 w 8479"/>
              <a:gd name="T65" fmla="*/ 411 h 535"/>
              <a:gd name="T66" fmla="*/ 7130 w 8479"/>
              <a:gd name="T67" fmla="*/ 411 h 535"/>
              <a:gd name="T68" fmla="*/ 7158 w 8479"/>
              <a:gd name="T69" fmla="*/ 383 h 535"/>
              <a:gd name="T70" fmla="*/ 7158 w 8479"/>
              <a:gd name="T71" fmla="*/ 111 h 535"/>
              <a:gd name="T72" fmla="*/ 7186 w 8479"/>
              <a:gd name="T73" fmla="*/ 83 h 535"/>
              <a:gd name="T74" fmla="*/ 8479 w 8479"/>
              <a:gd name="T75" fmla="*/ 83 h 535"/>
              <a:gd name="connsiteX0" fmla="*/ 0 w 9296"/>
              <a:gd name="connsiteY0" fmla="*/ 6654 h 10000"/>
              <a:gd name="connsiteX1" fmla="*/ 33 w 9296"/>
              <a:gd name="connsiteY1" fmla="*/ 6131 h 10000"/>
              <a:gd name="connsiteX2" fmla="*/ 33 w 9296"/>
              <a:gd name="connsiteY2" fmla="*/ 523 h 10000"/>
              <a:gd name="connsiteX3" fmla="*/ 66 w 9296"/>
              <a:gd name="connsiteY3" fmla="*/ 0 h 10000"/>
              <a:gd name="connsiteX4" fmla="*/ 421 w 9296"/>
              <a:gd name="connsiteY4" fmla="*/ 0 h 10000"/>
              <a:gd name="connsiteX5" fmla="*/ 454 w 9296"/>
              <a:gd name="connsiteY5" fmla="*/ 523 h 10000"/>
              <a:gd name="connsiteX6" fmla="*/ 454 w 9296"/>
              <a:gd name="connsiteY6" fmla="*/ 9477 h 10000"/>
              <a:gd name="connsiteX7" fmla="*/ 487 w 9296"/>
              <a:gd name="connsiteY7" fmla="*/ 10000 h 10000"/>
              <a:gd name="connsiteX8" fmla="*/ 1118 w 9296"/>
              <a:gd name="connsiteY8" fmla="*/ 10000 h 10000"/>
              <a:gd name="connsiteX9" fmla="*/ 1151 w 9296"/>
              <a:gd name="connsiteY9" fmla="*/ 9477 h 10000"/>
              <a:gd name="connsiteX10" fmla="*/ 1151 w 9296"/>
              <a:gd name="connsiteY10" fmla="*/ 6131 h 10000"/>
              <a:gd name="connsiteX11" fmla="*/ 1184 w 9296"/>
              <a:gd name="connsiteY11" fmla="*/ 5607 h 10000"/>
              <a:gd name="connsiteX12" fmla="*/ 2241 w 9296"/>
              <a:gd name="connsiteY12" fmla="*/ 5607 h 10000"/>
              <a:gd name="connsiteX13" fmla="*/ 2273 w 9296"/>
              <a:gd name="connsiteY13" fmla="*/ 6131 h 10000"/>
              <a:gd name="connsiteX14" fmla="*/ 2273 w 9296"/>
              <a:gd name="connsiteY14" fmla="*/ 9477 h 10000"/>
              <a:gd name="connsiteX15" fmla="*/ 2306 w 9296"/>
              <a:gd name="connsiteY15" fmla="*/ 10000 h 10000"/>
              <a:gd name="connsiteX16" fmla="*/ 2595 w 9296"/>
              <a:gd name="connsiteY16" fmla="*/ 10000 h 10000"/>
              <a:gd name="connsiteX17" fmla="*/ 2628 w 9296"/>
              <a:gd name="connsiteY17" fmla="*/ 9477 h 10000"/>
              <a:gd name="connsiteX18" fmla="*/ 2628 w 9296"/>
              <a:gd name="connsiteY18" fmla="*/ 7178 h 10000"/>
              <a:gd name="connsiteX19" fmla="*/ 2660 w 9296"/>
              <a:gd name="connsiteY19" fmla="*/ 6654 h 10000"/>
              <a:gd name="connsiteX20" fmla="*/ 3015 w 9296"/>
              <a:gd name="connsiteY20" fmla="*/ 6654 h 10000"/>
              <a:gd name="connsiteX21" fmla="*/ 3048 w 9296"/>
              <a:gd name="connsiteY21" fmla="*/ 7178 h 10000"/>
              <a:gd name="connsiteX22" fmla="*/ 3048 w 9296"/>
              <a:gd name="connsiteY22" fmla="*/ 8411 h 10000"/>
              <a:gd name="connsiteX23" fmla="*/ 3081 w 9296"/>
              <a:gd name="connsiteY23" fmla="*/ 8935 h 10000"/>
              <a:gd name="connsiteX24" fmla="*/ 5535 w 9296"/>
              <a:gd name="connsiteY24" fmla="*/ 8935 h 10000"/>
              <a:gd name="connsiteX25" fmla="*/ 5567 w 9296"/>
              <a:gd name="connsiteY25" fmla="*/ 8411 h 10000"/>
              <a:gd name="connsiteX26" fmla="*/ 5567 w 9296"/>
              <a:gd name="connsiteY26" fmla="*/ 523 h 10000"/>
              <a:gd name="connsiteX27" fmla="*/ 5600 w 9296"/>
              <a:gd name="connsiteY27" fmla="*/ 0 h 10000"/>
              <a:gd name="connsiteX28" fmla="*/ 6409 w 9296"/>
              <a:gd name="connsiteY28" fmla="*/ 0 h 10000"/>
              <a:gd name="connsiteX29" fmla="*/ 6442 w 9296"/>
              <a:gd name="connsiteY29" fmla="*/ 523 h 10000"/>
              <a:gd name="connsiteX30" fmla="*/ 6442 w 9296"/>
              <a:gd name="connsiteY30" fmla="*/ 7159 h 10000"/>
              <a:gd name="connsiteX31" fmla="*/ 6475 w 9296"/>
              <a:gd name="connsiteY31" fmla="*/ 7682 h 10000"/>
              <a:gd name="connsiteX32" fmla="*/ 7705 w 9296"/>
              <a:gd name="connsiteY32" fmla="*/ 7682 h 10000"/>
              <a:gd name="connsiteX33" fmla="*/ 7738 w 9296"/>
              <a:gd name="connsiteY33" fmla="*/ 7159 h 10000"/>
              <a:gd name="connsiteX34" fmla="*/ 7738 w 9296"/>
              <a:gd name="connsiteY34" fmla="*/ 2075 h 10000"/>
              <a:gd name="connsiteX35" fmla="*/ 7771 w 9296"/>
              <a:gd name="connsiteY35" fmla="*/ 1551 h 10000"/>
              <a:gd name="connsiteX36" fmla="*/ 9296 w 9296"/>
              <a:gd name="connsiteY36" fmla="*/ 1551 h 10000"/>
              <a:gd name="connsiteX0" fmla="*/ 0 w 9965"/>
              <a:gd name="connsiteY0" fmla="*/ 6131 h 10000"/>
              <a:gd name="connsiteX1" fmla="*/ 0 w 9965"/>
              <a:gd name="connsiteY1" fmla="*/ 523 h 10000"/>
              <a:gd name="connsiteX2" fmla="*/ 36 w 9965"/>
              <a:gd name="connsiteY2" fmla="*/ 0 h 10000"/>
              <a:gd name="connsiteX3" fmla="*/ 418 w 9965"/>
              <a:gd name="connsiteY3" fmla="*/ 0 h 10000"/>
              <a:gd name="connsiteX4" fmla="*/ 453 w 9965"/>
              <a:gd name="connsiteY4" fmla="*/ 523 h 10000"/>
              <a:gd name="connsiteX5" fmla="*/ 453 w 9965"/>
              <a:gd name="connsiteY5" fmla="*/ 9477 h 10000"/>
              <a:gd name="connsiteX6" fmla="*/ 489 w 9965"/>
              <a:gd name="connsiteY6" fmla="*/ 10000 h 10000"/>
              <a:gd name="connsiteX7" fmla="*/ 1168 w 9965"/>
              <a:gd name="connsiteY7" fmla="*/ 10000 h 10000"/>
              <a:gd name="connsiteX8" fmla="*/ 1203 w 9965"/>
              <a:gd name="connsiteY8" fmla="*/ 9477 h 10000"/>
              <a:gd name="connsiteX9" fmla="*/ 1203 w 9965"/>
              <a:gd name="connsiteY9" fmla="*/ 6131 h 10000"/>
              <a:gd name="connsiteX10" fmla="*/ 1239 w 9965"/>
              <a:gd name="connsiteY10" fmla="*/ 5607 h 10000"/>
              <a:gd name="connsiteX11" fmla="*/ 2376 w 9965"/>
              <a:gd name="connsiteY11" fmla="*/ 5607 h 10000"/>
              <a:gd name="connsiteX12" fmla="*/ 2410 w 9965"/>
              <a:gd name="connsiteY12" fmla="*/ 6131 h 10000"/>
              <a:gd name="connsiteX13" fmla="*/ 2410 w 9965"/>
              <a:gd name="connsiteY13" fmla="*/ 9477 h 10000"/>
              <a:gd name="connsiteX14" fmla="*/ 2446 w 9965"/>
              <a:gd name="connsiteY14" fmla="*/ 10000 h 10000"/>
              <a:gd name="connsiteX15" fmla="*/ 2757 w 9965"/>
              <a:gd name="connsiteY15" fmla="*/ 10000 h 10000"/>
              <a:gd name="connsiteX16" fmla="*/ 2792 w 9965"/>
              <a:gd name="connsiteY16" fmla="*/ 9477 h 10000"/>
              <a:gd name="connsiteX17" fmla="*/ 2792 w 9965"/>
              <a:gd name="connsiteY17" fmla="*/ 7178 h 10000"/>
              <a:gd name="connsiteX18" fmla="*/ 2826 w 9965"/>
              <a:gd name="connsiteY18" fmla="*/ 6654 h 10000"/>
              <a:gd name="connsiteX19" fmla="*/ 3208 w 9965"/>
              <a:gd name="connsiteY19" fmla="*/ 6654 h 10000"/>
              <a:gd name="connsiteX20" fmla="*/ 3244 w 9965"/>
              <a:gd name="connsiteY20" fmla="*/ 7178 h 10000"/>
              <a:gd name="connsiteX21" fmla="*/ 3244 w 9965"/>
              <a:gd name="connsiteY21" fmla="*/ 8411 h 10000"/>
              <a:gd name="connsiteX22" fmla="*/ 3279 w 9965"/>
              <a:gd name="connsiteY22" fmla="*/ 8935 h 10000"/>
              <a:gd name="connsiteX23" fmla="*/ 5919 w 9965"/>
              <a:gd name="connsiteY23" fmla="*/ 8935 h 10000"/>
              <a:gd name="connsiteX24" fmla="*/ 5954 w 9965"/>
              <a:gd name="connsiteY24" fmla="*/ 8411 h 10000"/>
              <a:gd name="connsiteX25" fmla="*/ 5954 w 9965"/>
              <a:gd name="connsiteY25" fmla="*/ 523 h 10000"/>
              <a:gd name="connsiteX26" fmla="*/ 5989 w 9965"/>
              <a:gd name="connsiteY26" fmla="*/ 0 h 10000"/>
              <a:gd name="connsiteX27" fmla="*/ 6859 w 9965"/>
              <a:gd name="connsiteY27" fmla="*/ 0 h 10000"/>
              <a:gd name="connsiteX28" fmla="*/ 6895 w 9965"/>
              <a:gd name="connsiteY28" fmla="*/ 523 h 10000"/>
              <a:gd name="connsiteX29" fmla="*/ 6895 w 9965"/>
              <a:gd name="connsiteY29" fmla="*/ 7159 h 10000"/>
              <a:gd name="connsiteX30" fmla="*/ 6930 w 9965"/>
              <a:gd name="connsiteY30" fmla="*/ 7682 h 10000"/>
              <a:gd name="connsiteX31" fmla="*/ 8254 w 9965"/>
              <a:gd name="connsiteY31" fmla="*/ 7682 h 10000"/>
              <a:gd name="connsiteX32" fmla="*/ 8289 w 9965"/>
              <a:gd name="connsiteY32" fmla="*/ 7159 h 10000"/>
              <a:gd name="connsiteX33" fmla="*/ 8289 w 9965"/>
              <a:gd name="connsiteY33" fmla="*/ 2075 h 10000"/>
              <a:gd name="connsiteX34" fmla="*/ 8325 w 9965"/>
              <a:gd name="connsiteY34" fmla="*/ 1551 h 10000"/>
              <a:gd name="connsiteX35" fmla="*/ 9965 w 9965"/>
              <a:gd name="connsiteY35" fmla="*/ 1551 h 10000"/>
              <a:gd name="connsiteX0" fmla="*/ 0 w 10000"/>
              <a:gd name="connsiteY0" fmla="*/ 523 h 10000"/>
              <a:gd name="connsiteX1" fmla="*/ 36 w 10000"/>
              <a:gd name="connsiteY1" fmla="*/ 0 h 10000"/>
              <a:gd name="connsiteX2" fmla="*/ 419 w 10000"/>
              <a:gd name="connsiteY2" fmla="*/ 0 h 10000"/>
              <a:gd name="connsiteX3" fmla="*/ 455 w 10000"/>
              <a:gd name="connsiteY3" fmla="*/ 523 h 10000"/>
              <a:gd name="connsiteX4" fmla="*/ 455 w 10000"/>
              <a:gd name="connsiteY4" fmla="*/ 9477 h 10000"/>
              <a:gd name="connsiteX5" fmla="*/ 491 w 10000"/>
              <a:gd name="connsiteY5" fmla="*/ 10000 h 10000"/>
              <a:gd name="connsiteX6" fmla="*/ 1172 w 10000"/>
              <a:gd name="connsiteY6" fmla="*/ 10000 h 10000"/>
              <a:gd name="connsiteX7" fmla="*/ 1207 w 10000"/>
              <a:gd name="connsiteY7" fmla="*/ 9477 h 10000"/>
              <a:gd name="connsiteX8" fmla="*/ 1207 w 10000"/>
              <a:gd name="connsiteY8" fmla="*/ 6131 h 10000"/>
              <a:gd name="connsiteX9" fmla="*/ 1243 w 10000"/>
              <a:gd name="connsiteY9" fmla="*/ 5607 h 10000"/>
              <a:gd name="connsiteX10" fmla="*/ 2384 w 10000"/>
              <a:gd name="connsiteY10" fmla="*/ 5607 h 10000"/>
              <a:gd name="connsiteX11" fmla="*/ 2418 w 10000"/>
              <a:gd name="connsiteY11" fmla="*/ 6131 h 10000"/>
              <a:gd name="connsiteX12" fmla="*/ 2418 w 10000"/>
              <a:gd name="connsiteY12" fmla="*/ 9477 h 10000"/>
              <a:gd name="connsiteX13" fmla="*/ 2455 w 10000"/>
              <a:gd name="connsiteY13" fmla="*/ 10000 h 10000"/>
              <a:gd name="connsiteX14" fmla="*/ 2767 w 10000"/>
              <a:gd name="connsiteY14" fmla="*/ 10000 h 10000"/>
              <a:gd name="connsiteX15" fmla="*/ 2802 w 10000"/>
              <a:gd name="connsiteY15" fmla="*/ 9477 h 10000"/>
              <a:gd name="connsiteX16" fmla="*/ 2802 w 10000"/>
              <a:gd name="connsiteY16" fmla="*/ 7178 h 10000"/>
              <a:gd name="connsiteX17" fmla="*/ 2836 w 10000"/>
              <a:gd name="connsiteY17" fmla="*/ 6654 h 10000"/>
              <a:gd name="connsiteX18" fmla="*/ 3219 w 10000"/>
              <a:gd name="connsiteY18" fmla="*/ 6654 h 10000"/>
              <a:gd name="connsiteX19" fmla="*/ 3255 w 10000"/>
              <a:gd name="connsiteY19" fmla="*/ 7178 h 10000"/>
              <a:gd name="connsiteX20" fmla="*/ 3255 w 10000"/>
              <a:gd name="connsiteY20" fmla="*/ 8411 h 10000"/>
              <a:gd name="connsiteX21" fmla="*/ 3291 w 10000"/>
              <a:gd name="connsiteY21" fmla="*/ 8935 h 10000"/>
              <a:gd name="connsiteX22" fmla="*/ 5940 w 10000"/>
              <a:gd name="connsiteY22" fmla="*/ 8935 h 10000"/>
              <a:gd name="connsiteX23" fmla="*/ 5975 w 10000"/>
              <a:gd name="connsiteY23" fmla="*/ 8411 h 10000"/>
              <a:gd name="connsiteX24" fmla="*/ 5975 w 10000"/>
              <a:gd name="connsiteY24" fmla="*/ 523 h 10000"/>
              <a:gd name="connsiteX25" fmla="*/ 6010 w 10000"/>
              <a:gd name="connsiteY25" fmla="*/ 0 h 10000"/>
              <a:gd name="connsiteX26" fmla="*/ 6883 w 10000"/>
              <a:gd name="connsiteY26" fmla="*/ 0 h 10000"/>
              <a:gd name="connsiteX27" fmla="*/ 6919 w 10000"/>
              <a:gd name="connsiteY27" fmla="*/ 523 h 10000"/>
              <a:gd name="connsiteX28" fmla="*/ 6919 w 10000"/>
              <a:gd name="connsiteY28" fmla="*/ 7159 h 10000"/>
              <a:gd name="connsiteX29" fmla="*/ 6954 w 10000"/>
              <a:gd name="connsiteY29" fmla="*/ 7682 h 10000"/>
              <a:gd name="connsiteX30" fmla="*/ 8283 w 10000"/>
              <a:gd name="connsiteY30" fmla="*/ 7682 h 10000"/>
              <a:gd name="connsiteX31" fmla="*/ 8318 w 10000"/>
              <a:gd name="connsiteY31" fmla="*/ 7159 h 10000"/>
              <a:gd name="connsiteX32" fmla="*/ 8318 w 10000"/>
              <a:gd name="connsiteY32" fmla="*/ 2075 h 10000"/>
              <a:gd name="connsiteX33" fmla="*/ 8354 w 10000"/>
              <a:gd name="connsiteY33" fmla="*/ 1551 h 10000"/>
              <a:gd name="connsiteX34" fmla="*/ 10000 w 10000"/>
              <a:gd name="connsiteY34" fmla="*/ 1551 h 10000"/>
              <a:gd name="connsiteX0" fmla="*/ 0 w 9964"/>
              <a:gd name="connsiteY0" fmla="*/ 0 h 10000"/>
              <a:gd name="connsiteX1" fmla="*/ 383 w 9964"/>
              <a:gd name="connsiteY1" fmla="*/ 0 h 10000"/>
              <a:gd name="connsiteX2" fmla="*/ 419 w 9964"/>
              <a:gd name="connsiteY2" fmla="*/ 523 h 10000"/>
              <a:gd name="connsiteX3" fmla="*/ 419 w 9964"/>
              <a:gd name="connsiteY3" fmla="*/ 9477 h 10000"/>
              <a:gd name="connsiteX4" fmla="*/ 455 w 9964"/>
              <a:gd name="connsiteY4" fmla="*/ 10000 h 10000"/>
              <a:gd name="connsiteX5" fmla="*/ 1136 w 9964"/>
              <a:gd name="connsiteY5" fmla="*/ 10000 h 10000"/>
              <a:gd name="connsiteX6" fmla="*/ 1171 w 9964"/>
              <a:gd name="connsiteY6" fmla="*/ 9477 h 10000"/>
              <a:gd name="connsiteX7" fmla="*/ 1171 w 9964"/>
              <a:gd name="connsiteY7" fmla="*/ 6131 h 10000"/>
              <a:gd name="connsiteX8" fmla="*/ 1207 w 9964"/>
              <a:gd name="connsiteY8" fmla="*/ 5607 h 10000"/>
              <a:gd name="connsiteX9" fmla="*/ 2348 w 9964"/>
              <a:gd name="connsiteY9" fmla="*/ 5607 h 10000"/>
              <a:gd name="connsiteX10" fmla="*/ 2382 w 9964"/>
              <a:gd name="connsiteY10" fmla="*/ 6131 h 10000"/>
              <a:gd name="connsiteX11" fmla="*/ 2382 w 9964"/>
              <a:gd name="connsiteY11" fmla="*/ 9477 h 10000"/>
              <a:gd name="connsiteX12" fmla="*/ 2419 w 9964"/>
              <a:gd name="connsiteY12" fmla="*/ 10000 h 10000"/>
              <a:gd name="connsiteX13" fmla="*/ 2731 w 9964"/>
              <a:gd name="connsiteY13" fmla="*/ 10000 h 10000"/>
              <a:gd name="connsiteX14" fmla="*/ 2766 w 9964"/>
              <a:gd name="connsiteY14" fmla="*/ 9477 h 10000"/>
              <a:gd name="connsiteX15" fmla="*/ 2766 w 9964"/>
              <a:gd name="connsiteY15" fmla="*/ 7178 h 10000"/>
              <a:gd name="connsiteX16" fmla="*/ 2800 w 9964"/>
              <a:gd name="connsiteY16" fmla="*/ 6654 h 10000"/>
              <a:gd name="connsiteX17" fmla="*/ 3183 w 9964"/>
              <a:gd name="connsiteY17" fmla="*/ 6654 h 10000"/>
              <a:gd name="connsiteX18" fmla="*/ 3219 w 9964"/>
              <a:gd name="connsiteY18" fmla="*/ 7178 h 10000"/>
              <a:gd name="connsiteX19" fmla="*/ 3219 w 9964"/>
              <a:gd name="connsiteY19" fmla="*/ 8411 h 10000"/>
              <a:gd name="connsiteX20" fmla="*/ 3255 w 9964"/>
              <a:gd name="connsiteY20" fmla="*/ 8935 h 10000"/>
              <a:gd name="connsiteX21" fmla="*/ 5904 w 9964"/>
              <a:gd name="connsiteY21" fmla="*/ 8935 h 10000"/>
              <a:gd name="connsiteX22" fmla="*/ 5939 w 9964"/>
              <a:gd name="connsiteY22" fmla="*/ 8411 h 10000"/>
              <a:gd name="connsiteX23" fmla="*/ 5939 w 9964"/>
              <a:gd name="connsiteY23" fmla="*/ 523 h 10000"/>
              <a:gd name="connsiteX24" fmla="*/ 5974 w 9964"/>
              <a:gd name="connsiteY24" fmla="*/ 0 h 10000"/>
              <a:gd name="connsiteX25" fmla="*/ 6847 w 9964"/>
              <a:gd name="connsiteY25" fmla="*/ 0 h 10000"/>
              <a:gd name="connsiteX26" fmla="*/ 6883 w 9964"/>
              <a:gd name="connsiteY26" fmla="*/ 523 h 10000"/>
              <a:gd name="connsiteX27" fmla="*/ 6883 w 9964"/>
              <a:gd name="connsiteY27" fmla="*/ 7159 h 10000"/>
              <a:gd name="connsiteX28" fmla="*/ 6918 w 9964"/>
              <a:gd name="connsiteY28" fmla="*/ 7682 h 10000"/>
              <a:gd name="connsiteX29" fmla="*/ 8247 w 9964"/>
              <a:gd name="connsiteY29" fmla="*/ 7682 h 10000"/>
              <a:gd name="connsiteX30" fmla="*/ 8282 w 9964"/>
              <a:gd name="connsiteY30" fmla="*/ 7159 h 10000"/>
              <a:gd name="connsiteX31" fmla="*/ 8282 w 9964"/>
              <a:gd name="connsiteY31" fmla="*/ 2075 h 10000"/>
              <a:gd name="connsiteX32" fmla="*/ 8318 w 9964"/>
              <a:gd name="connsiteY32" fmla="*/ 1551 h 10000"/>
              <a:gd name="connsiteX33" fmla="*/ 9964 w 9964"/>
              <a:gd name="connsiteY33" fmla="*/ 1551 h 10000"/>
              <a:gd name="connsiteX0" fmla="*/ 0 w 9616"/>
              <a:gd name="connsiteY0" fmla="*/ 0 h 10000"/>
              <a:gd name="connsiteX1" fmla="*/ 37 w 9616"/>
              <a:gd name="connsiteY1" fmla="*/ 523 h 10000"/>
              <a:gd name="connsiteX2" fmla="*/ 37 w 9616"/>
              <a:gd name="connsiteY2" fmla="*/ 9477 h 10000"/>
              <a:gd name="connsiteX3" fmla="*/ 73 w 9616"/>
              <a:gd name="connsiteY3" fmla="*/ 10000 h 10000"/>
              <a:gd name="connsiteX4" fmla="*/ 756 w 9616"/>
              <a:gd name="connsiteY4" fmla="*/ 10000 h 10000"/>
              <a:gd name="connsiteX5" fmla="*/ 791 w 9616"/>
              <a:gd name="connsiteY5" fmla="*/ 9477 h 10000"/>
              <a:gd name="connsiteX6" fmla="*/ 791 w 9616"/>
              <a:gd name="connsiteY6" fmla="*/ 6131 h 10000"/>
              <a:gd name="connsiteX7" fmla="*/ 827 w 9616"/>
              <a:gd name="connsiteY7" fmla="*/ 5607 h 10000"/>
              <a:gd name="connsiteX8" fmla="*/ 1972 w 9616"/>
              <a:gd name="connsiteY8" fmla="*/ 5607 h 10000"/>
              <a:gd name="connsiteX9" fmla="*/ 2007 w 9616"/>
              <a:gd name="connsiteY9" fmla="*/ 6131 h 10000"/>
              <a:gd name="connsiteX10" fmla="*/ 2007 w 9616"/>
              <a:gd name="connsiteY10" fmla="*/ 9477 h 10000"/>
              <a:gd name="connsiteX11" fmla="*/ 2044 w 9616"/>
              <a:gd name="connsiteY11" fmla="*/ 10000 h 10000"/>
              <a:gd name="connsiteX12" fmla="*/ 2357 w 9616"/>
              <a:gd name="connsiteY12" fmla="*/ 10000 h 10000"/>
              <a:gd name="connsiteX13" fmla="*/ 2392 w 9616"/>
              <a:gd name="connsiteY13" fmla="*/ 9477 h 10000"/>
              <a:gd name="connsiteX14" fmla="*/ 2392 w 9616"/>
              <a:gd name="connsiteY14" fmla="*/ 7178 h 10000"/>
              <a:gd name="connsiteX15" fmla="*/ 2426 w 9616"/>
              <a:gd name="connsiteY15" fmla="*/ 6654 h 10000"/>
              <a:gd name="connsiteX16" fmla="*/ 2811 w 9616"/>
              <a:gd name="connsiteY16" fmla="*/ 6654 h 10000"/>
              <a:gd name="connsiteX17" fmla="*/ 2847 w 9616"/>
              <a:gd name="connsiteY17" fmla="*/ 7178 h 10000"/>
              <a:gd name="connsiteX18" fmla="*/ 2847 w 9616"/>
              <a:gd name="connsiteY18" fmla="*/ 8411 h 10000"/>
              <a:gd name="connsiteX19" fmla="*/ 2883 w 9616"/>
              <a:gd name="connsiteY19" fmla="*/ 8935 h 10000"/>
              <a:gd name="connsiteX20" fmla="*/ 5541 w 9616"/>
              <a:gd name="connsiteY20" fmla="*/ 8935 h 10000"/>
              <a:gd name="connsiteX21" fmla="*/ 5576 w 9616"/>
              <a:gd name="connsiteY21" fmla="*/ 8411 h 10000"/>
              <a:gd name="connsiteX22" fmla="*/ 5576 w 9616"/>
              <a:gd name="connsiteY22" fmla="*/ 523 h 10000"/>
              <a:gd name="connsiteX23" fmla="*/ 5612 w 9616"/>
              <a:gd name="connsiteY23" fmla="*/ 0 h 10000"/>
              <a:gd name="connsiteX24" fmla="*/ 6488 w 9616"/>
              <a:gd name="connsiteY24" fmla="*/ 0 h 10000"/>
              <a:gd name="connsiteX25" fmla="*/ 6524 w 9616"/>
              <a:gd name="connsiteY25" fmla="*/ 523 h 10000"/>
              <a:gd name="connsiteX26" fmla="*/ 6524 w 9616"/>
              <a:gd name="connsiteY26" fmla="*/ 7159 h 10000"/>
              <a:gd name="connsiteX27" fmla="*/ 6559 w 9616"/>
              <a:gd name="connsiteY27" fmla="*/ 7682 h 10000"/>
              <a:gd name="connsiteX28" fmla="*/ 7893 w 9616"/>
              <a:gd name="connsiteY28" fmla="*/ 7682 h 10000"/>
              <a:gd name="connsiteX29" fmla="*/ 7928 w 9616"/>
              <a:gd name="connsiteY29" fmla="*/ 7159 h 10000"/>
              <a:gd name="connsiteX30" fmla="*/ 7928 w 9616"/>
              <a:gd name="connsiteY30" fmla="*/ 2075 h 10000"/>
              <a:gd name="connsiteX31" fmla="*/ 7964 w 9616"/>
              <a:gd name="connsiteY31" fmla="*/ 1551 h 10000"/>
              <a:gd name="connsiteX32" fmla="*/ 9616 w 9616"/>
              <a:gd name="connsiteY32" fmla="*/ 1551 h 10000"/>
              <a:gd name="connsiteX0" fmla="*/ 0 w 9962"/>
              <a:gd name="connsiteY0" fmla="*/ 523 h 10000"/>
              <a:gd name="connsiteX1" fmla="*/ 0 w 9962"/>
              <a:gd name="connsiteY1" fmla="*/ 9477 h 10000"/>
              <a:gd name="connsiteX2" fmla="*/ 38 w 9962"/>
              <a:gd name="connsiteY2" fmla="*/ 10000 h 10000"/>
              <a:gd name="connsiteX3" fmla="*/ 748 w 9962"/>
              <a:gd name="connsiteY3" fmla="*/ 10000 h 10000"/>
              <a:gd name="connsiteX4" fmla="*/ 785 w 9962"/>
              <a:gd name="connsiteY4" fmla="*/ 9477 h 10000"/>
              <a:gd name="connsiteX5" fmla="*/ 785 w 9962"/>
              <a:gd name="connsiteY5" fmla="*/ 6131 h 10000"/>
              <a:gd name="connsiteX6" fmla="*/ 822 w 9962"/>
              <a:gd name="connsiteY6" fmla="*/ 5607 h 10000"/>
              <a:gd name="connsiteX7" fmla="*/ 2013 w 9962"/>
              <a:gd name="connsiteY7" fmla="*/ 5607 h 10000"/>
              <a:gd name="connsiteX8" fmla="*/ 2049 w 9962"/>
              <a:gd name="connsiteY8" fmla="*/ 6131 h 10000"/>
              <a:gd name="connsiteX9" fmla="*/ 2049 w 9962"/>
              <a:gd name="connsiteY9" fmla="*/ 9477 h 10000"/>
              <a:gd name="connsiteX10" fmla="*/ 2088 w 9962"/>
              <a:gd name="connsiteY10" fmla="*/ 10000 h 10000"/>
              <a:gd name="connsiteX11" fmla="*/ 2413 w 9962"/>
              <a:gd name="connsiteY11" fmla="*/ 10000 h 10000"/>
              <a:gd name="connsiteX12" fmla="*/ 2450 w 9962"/>
              <a:gd name="connsiteY12" fmla="*/ 9477 h 10000"/>
              <a:gd name="connsiteX13" fmla="*/ 2450 w 9962"/>
              <a:gd name="connsiteY13" fmla="*/ 7178 h 10000"/>
              <a:gd name="connsiteX14" fmla="*/ 2485 w 9962"/>
              <a:gd name="connsiteY14" fmla="*/ 6654 h 10000"/>
              <a:gd name="connsiteX15" fmla="*/ 2885 w 9962"/>
              <a:gd name="connsiteY15" fmla="*/ 6654 h 10000"/>
              <a:gd name="connsiteX16" fmla="*/ 2923 w 9962"/>
              <a:gd name="connsiteY16" fmla="*/ 7178 h 10000"/>
              <a:gd name="connsiteX17" fmla="*/ 2923 w 9962"/>
              <a:gd name="connsiteY17" fmla="*/ 8411 h 10000"/>
              <a:gd name="connsiteX18" fmla="*/ 2960 w 9962"/>
              <a:gd name="connsiteY18" fmla="*/ 8935 h 10000"/>
              <a:gd name="connsiteX19" fmla="*/ 5724 w 9962"/>
              <a:gd name="connsiteY19" fmla="*/ 8935 h 10000"/>
              <a:gd name="connsiteX20" fmla="*/ 5761 w 9962"/>
              <a:gd name="connsiteY20" fmla="*/ 8411 h 10000"/>
              <a:gd name="connsiteX21" fmla="*/ 5761 w 9962"/>
              <a:gd name="connsiteY21" fmla="*/ 523 h 10000"/>
              <a:gd name="connsiteX22" fmla="*/ 5798 w 9962"/>
              <a:gd name="connsiteY22" fmla="*/ 0 h 10000"/>
              <a:gd name="connsiteX23" fmla="*/ 6709 w 9962"/>
              <a:gd name="connsiteY23" fmla="*/ 0 h 10000"/>
              <a:gd name="connsiteX24" fmla="*/ 6747 w 9962"/>
              <a:gd name="connsiteY24" fmla="*/ 523 h 10000"/>
              <a:gd name="connsiteX25" fmla="*/ 6747 w 9962"/>
              <a:gd name="connsiteY25" fmla="*/ 7159 h 10000"/>
              <a:gd name="connsiteX26" fmla="*/ 6783 w 9962"/>
              <a:gd name="connsiteY26" fmla="*/ 7682 h 10000"/>
              <a:gd name="connsiteX27" fmla="*/ 8170 w 9962"/>
              <a:gd name="connsiteY27" fmla="*/ 7682 h 10000"/>
              <a:gd name="connsiteX28" fmla="*/ 8207 w 9962"/>
              <a:gd name="connsiteY28" fmla="*/ 7159 h 10000"/>
              <a:gd name="connsiteX29" fmla="*/ 8207 w 9962"/>
              <a:gd name="connsiteY29" fmla="*/ 2075 h 10000"/>
              <a:gd name="connsiteX30" fmla="*/ 8244 w 9962"/>
              <a:gd name="connsiteY30" fmla="*/ 1551 h 10000"/>
              <a:gd name="connsiteX31" fmla="*/ 9962 w 9962"/>
              <a:gd name="connsiteY31" fmla="*/ 1551 h 10000"/>
              <a:gd name="connsiteX0" fmla="*/ 0 w 10000"/>
              <a:gd name="connsiteY0" fmla="*/ 9477 h 10000"/>
              <a:gd name="connsiteX1" fmla="*/ 38 w 10000"/>
              <a:gd name="connsiteY1" fmla="*/ 10000 h 10000"/>
              <a:gd name="connsiteX2" fmla="*/ 751 w 10000"/>
              <a:gd name="connsiteY2" fmla="*/ 10000 h 10000"/>
              <a:gd name="connsiteX3" fmla="*/ 788 w 10000"/>
              <a:gd name="connsiteY3" fmla="*/ 9477 h 10000"/>
              <a:gd name="connsiteX4" fmla="*/ 788 w 10000"/>
              <a:gd name="connsiteY4" fmla="*/ 6131 h 10000"/>
              <a:gd name="connsiteX5" fmla="*/ 825 w 10000"/>
              <a:gd name="connsiteY5" fmla="*/ 5607 h 10000"/>
              <a:gd name="connsiteX6" fmla="*/ 2021 w 10000"/>
              <a:gd name="connsiteY6" fmla="*/ 5607 h 10000"/>
              <a:gd name="connsiteX7" fmla="*/ 2057 w 10000"/>
              <a:gd name="connsiteY7" fmla="*/ 6131 h 10000"/>
              <a:gd name="connsiteX8" fmla="*/ 2057 w 10000"/>
              <a:gd name="connsiteY8" fmla="*/ 9477 h 10000"/>
              <a:gd name="connsiteX9" fmla="*/ 2096 w 10000"/>
              <a:gd name="connsiteY9" fmla="*/ 10000 h 10000"/>
              <a:gd name="connsiteX10" fmla="*/ 2422 w 10000"/>
              <a:gd name="connsiteY10" fmla="*/ 10000 h 10000"/>
              <a:gd name="connsiteX11" fmla="*/ 2459 w 10000"/>
              <a:gd name="connsiteY11" fmla="*/ 9477 h 10000"/>
              <a:gd name="connsiteX12" fmla="*/ 2459 w 10000"/>
              <a:gd name="connsiteY12" fmla="*/ 7178 h 10000"/>
              <a:gd name="connsiteX13" fmla="*/ 2494 w 10000"/>
              <a:gd name="connsiteY13" fmla="*/ 6654 h 10000"/>
              <a:gd name="connsiteX14" fmla="*/ 2896 w 10000"/>
              <a:gd name="connsiteY14" fmla="*/ 6654 h 10000"/>
              <a:gd name="connsiteX15" fmla="*/ 2934 w 10000"/>
              <a:gd name="connsiteY15" fmla="*/ 7178 h 10000"/>
              <a:gd name="connsiteX16" fmla="*/ 2934 w 10000"/>
              <a:gd name="connsiteY16" fmla="*/ 8411 h 10000"/>
              <a:gd name="connsiteX17" fmla="*/ 2971 w 10000"/>
              <a:gd name="connsiteY17" fmla="*/ 8935 h 10000"/>
              <a:gd name="connsiteX18" fmla="*/ 5746 w 10000"/>
              <a:gd name="connsiteY18" fmla="*/ 8935 h 10000"/>
              <a:gd name="connsiteX19" fmla="*/ 5783 w 10000"/>
              <a:gd name="connsiteY19" fmla="*/ 8411 h 10000"/>
              <a:gd name="connsiteX20" fmla="*/ 5783 w 10000"/>
              <a:gd name="connsiteY20" fmla="*/ 523 h 10000"/>
              <a:gd name="connsiteX21" fmla="*/ 5820 w 10000"/>
              <a:gd name="connsiteY21" fmla="*/ 0 h 10000"/>
              <a:gd name="connsiteX22" fmla="*/ 6735 w 10000"/>
              <a:gd name="connsiteY22" fmla="*/ 0 h 10000"/>
              <a:gd name="connsiteX23" fmla="*/ 6773 w 10000"/>
              <a:gd name="connsiteY23" fmla="*/ 523 h 10000"/>
              <a:gd name="connsiteX24" fmla="*/ 6773 w 10000"/>
              <a:gd name="connsiteY24" fmla="*/ 7159 h 10000"/>
              <a:gd name="connsiteX25" fmla="*/ 6809 w 10000"/>
              <a:gd name="connsiteY25" fmla="*/ 7682 h 10000"/>
              <a:gd name="connsiteX26" fmla="*/ 8201 w 10000"/>
              <a:gd name="connsiteY26" fmla="*/ 7682 h 10000"/>
              <a:gd name="connsiteX27" fmla="*/ 8238 w 10000"/>
              <a:gd name="connsiteY27" fmla="*/ 7159 h 10000"/>
              <a:gd name="connsiteX28" fmla="*/ 8238 w 10000"/>
              <a:gd name="connsiteY28" fmla="*/ 2075 h 10000"/>
              <a:gd name="connsiteX29" fmla="*/ 8275 w 10000"/>
              <a:gd name="connsiteY29" fmla="*/ 1551 h 10000"/>
              <a:gd name="connsiteX30" fmla="*/ 10000 w 10000"/>
              <a:gd name="connsiteY30" fmla="*/ 1551 h 10000"/>
              <a:gd name="connsiteX0" fmla="*/ 0 w 9962"/>
              <a:gd name="connsiteY0" fmla="*/ 10000 h 10000"/>
              <a:gd name="connsiteX1" fmla="*/ 713 w 9962"/>
              <a:gd name="connsiteY1" fmla="*/ 10000 h 10000"/>
              <a:gd name="connsiteX2" fmla="*/ 750 w 9962"/>
              <a:gd name="connsiteY2" fmla="*/ 9477 h 10000"/>
              <a:gd name="connsiteX3" fmla="*/ 750 w 9962"/>
              <a:gd name="connsiteY3" fmla="*/ 6131 h 10000"/>
              <a:gd name="connsiteX4" fmla="*/ 787 w 9962"/>
              <a:gd name="connsiteY4" fmla="*/ 5607 h 10000"/>
              <a:gd name="connsiteX5" fmla="*/ 1983 w 9962"/>
              <a:gd name="connsiteY5" fmla="*/ 5607 h 10000"/>
              <a:gd name="connsiteX6" fmla="*/ 2019 w 9962"/>
              <a:gd name="connsiteY6" fmla="*/ 6131 h 10000"/>
              <a:gd name="connsiteX7" fmla="*/ 2019 w 9962"/>
              <a:gd name="connsiteY7" fmla="*/ 9477 h 10000"/>
              <a:gd name="connsiteX8" fmla="*/ 2058 w 9962"/>
              <a:gd name="connsiteY8" fmla="*/ 10000 h 10000"/>
              <a:gd name="connsiteX9" fmla="*/ 2384 w 9962"/>
              <a:gd name="connsiteY9" fmla="*/ 10000 h 10000"/>
              <a:gd name="connsiteX10" fmla="*/ 2421 w 9962"/>
              <a:gd name="connsiteY10" fmla="*/ 9477 h 10000"/>
              <a:gd name="connsiteX11" fmla="*/ 2421 w 9962"/>
              <a:gd name="connsiteY11" fmla="*/ 7178 h 10000"/>
              <a:gd name="connsiteX12" fmla="*/ 2456 w 9962"/>
              <a:gd name="connsiteY12" fmla="*/ 6654 h 10000"/>
              <a:gd name="connsiteX13" fmla="*/ 2858 w 9962"/>
              <a:gd name="connsiteY13" fmla="*/ 6654 h 10000"/>
              <a:gd name="connsiteX14" fmla="*/ 2896 w 9962"/>
              <a:gd name="connsiteY14" fmla="*/ 7178 h 10000"/>
              <a:gd name="connsiteX15" fmla="*/ 2896 w 9962"/>
              <a:gd name="connsiteY15" fmla="*/ 8411 h 10000"/>
              <a:gd name="connsiteX16" fmla="*/ 2933 w 9962"/>
              <a:gd name="connsiteY16" fmla="*/ 8935 h 10000"/>
              <a:gd name="connsiteX17" fmla="*/ 5708 w 9962"/>
              <a:gd name="connsiteY17" fmla="*/ 8935 h 10000"/>
              <a:gd name="connsiteX18" fmla="*/ 5745 w 9962"/>
              <a:gd name="connsiteY18" fmla="*/ 8411 h 10000"/>
              <a:gd name="connsiteX19" fmla="*/ 5745 w 9962"/>
              <a:gd name="connsiteY19" fmla="*/ 523 h 10000"/>
              <a:gd name="connsiteX20" fmla="*/ 5782 w 9962"/>
              <a:gd name="connsiteY20" fmla="*/ 0 h 10000"/>
              <a:gd name="connsiteX21" fmla="*/ 6697 w 9962"/>
              <a:gd name="connsiteY21" fmla="*/ 0 h 10000"/>
              <a:gd name="connsiteX22" fmla="*/ 6735 w 9962"/>
              <a:gd name="connsiteY22" fmla="*/ 523 h 10000"/>
              <a:gd name="connsiteX23" fmla="*/ 6735 w 9962"/>
              <a:gd name="connsiteY23" fmla="*/ 7159 h 10000"/>
              <a:gd name="connsiteX24" fmla="*/ 6771 w 9962"/>
              <a:gd name="connsiteY24" fmla="*/ 7682 h 10000"/>
              <a:gd name="connsiteX25" fmla="*/ 8163 w 9962"/>
              <a:gd name="connsiteY25" fmla="*/ 7682 h 10000"/>
              <a:gd name="connsiteX26" fmla="*/ 8200 w 9962"/>
              <a:gd name="connsiteY26" fmla="*/ 7159 h 10000"/>
              <a:gd name="connsiteX27" fmla="*/ 8200 w 9962"/>
              <a:gd name="connsiteY27" fmla="*/ 2075 h 10000"/>
              <a:gd name="connsiteX28" fmla="*/ 8237 w 9962"/>
              <a:gd name="connsiteY28" fmla="*/ 1551 h 10000"/>
              <a:gd name="connsiteX29" fmla="*/ 9962 w 9962"/>
              <a:gd name="connsiteY29" fmla="*/ 1551 h 10000"/>
              <a:gd name="connsiteX0" fmla="*/ 0 w 9284"/>
              <a:gd name="connsiteY0" fmla="*/ 10000 h 10000"/>
              <a:gd name="connsiteX1" fmla="*/ 37 w 9284"/>
              <a:gd name="connsiteY1" fmla="*/ 9477 h 10000"/>
              <a:gd name="connsiteX2" fmla="*/ 37 w 9284"/>
              <a:gd name="connsiteY2" fmla="*/ 6131 h 10000"/>
              <a:gd name="connsiteX3" fmla="*/ 74 w 9284"/>
              <a:gd name="connsiteY3" fmla="*/ 5607 h 10000"/>
              <a:gd name="connsiteX4" fmla="*/ 1275 w 9284"/>
              <a:gd name="connsiteY4" fmla="*/ 5607 h 10000"/>
              <a:gd name="connsiteX5" fmla="*/ 1311 w 9284"/>
              <a:gd name="connsiteY5" fmla="*/ 6131 h 10000"/>
              <a:gd name="connsiteX6" fmla="*/ 1311 w 9284"/>
              <a:gd name="connsiteY6" fmla="*/ 9477 h 10000"/>
              <a:gd name="connsiteX7" fmla="*/ 1350 w 9284"/>
              <a:gd name="connsiteY7" fmla="*/ 10000 h 10000"/>
              <a:gd name="connsiteX8" fmla="*/ 1677 w 9284"/>
              <a:gd name="connsiteY8" fmla="*/ 10000 h 10000"/>
              <a:gd name="connsiteX9" fmla="*/ 1714 w 9284"/>
              <a:gd name="connsiteY9" fmla="*/ 9477 h 10000"/>
              <a:gd name="connsiteX10" fmla="*/ 1714 w 9284"/>
              <a:gd name="connsiteY10" fmla="*/ 7178 h 10000"/>
              <a:gd name="connsiteX11" fmla="*/ 1749 w 9284"/>
              <a:gd name="connsiteY11" fmla="*/ 6654 h 10000"/>
              <a:gd name="connsiteX12" fmla="*/ 2153 w 9284"/>
              <a:gd name="connsiteY12" fmla="*/ 6654 h 10000"/>
              <a:gd name="connsiteX13" fmla="*/ 2191 w 9284"/>
              <a:gd name="connsiteY13" fmla="*/ 7178 h 10000"/>
              <a:gd name="connsiteX14" fmla="*/ 2191 w 9284"/>
              <a:gd name="connsiteY14" fmla="*/ 8411 h 10000"/>
              <a:gd name="connsiteX15" fmla="*/ 2228 w 9284"/>
              <a:gd name="connsiteY15" fmla="*/ 8935 h 10000"/>
              <a:gd name="connsiteX16" fmla="*/ 5014 w 9284"/>
              <a:gd name="connsiteY16" fmla="*/ 8935 h 10000"/>
              <a:gd name="connsiteX17" fmla="*/ 5051 w 9284"/>
              <a:gd name="connsiteY17" fmla="*/ 8411 h 10000"/>
              <a:gd name="connsiteX18" fmla="*/ 5051 w 9284"/>
              <a:gd name="connsiteY18" fmla="*/ 523 h 10000"/>
              <a:gd name="connsiteX19" fmla="*/ 5088 w 9284"/>
              <a:gd name="connsiteY19" fmla="*/ 0 h 10000"/>
              <a:gd name="connsiteX20" fmla="*/ 6007 w 9284"/>
              <a:gd name="connsiteY20" fmla="*/ 0 h 10000"/>
              <a:gd name="connsiteX21" fmla="*/ 6045 w 9284"/>
              <a:gd name="connsiteY21" fmla="*/ 523 h 10000"/>
              <a:gd name="connsiteX22" fmla="*/ 6045 w 9284"/>
              <a:gd name="connsiteY22" fmla="*/ 7159 h 10000"/>
              <a:gd name="connsiteX23" fmla="*/ 6081 w 9284"/>
              <a:gd name="connsiteY23" fmla="*/ 7682 h 10000"/>
              <a:gd name="connsiteX24" fmla="*/ 7478 w 9284"/>
              <a:gd name="connsiteY24" fmla="*/ 7682 h 10000"/>
              <a:gd name="connsiteX25" fmla="*/ 7515 w 9284"/>
              <a:gd name="connsiteY25" fmla="*/ 7159 h 10000"/>
              <a:gd name="connsiteX26" fmla="*/ 7515 w 9284"/>
              <a:gd name="connsiteY26" fmla="*/ 2075 h 10000"/>
              <a:gd name="connsiteX27" fmla="*/ 7552 w 9284"/>
              <a:gd name="connsiteY27" fmla="*/ 1551 h 10000"/>
              <a:gd name="connsiteX28" fmla="*/ 9284 w 9284"/>
              <a:gd name="connsiteY28" fmla="*/ 1551 h 10000"/>
              <a:gd name="connsiteX0" fmla="*/ 0 w 9960"/>
              <a:gd name="connsiteY0" fmla="*/ 9477 h 10000"/>
              <a:gd name="connsiteX1" fmla="*/ 0 w 9960"/>
              <a:gd name="connsiteY1" fmla="*/ 6131 h 10000"/>
              <a:gd name="connsiteX2" fmla="*/ 40 w 9960"/>
              <a:gd name="connsiteY2" fmla="*/ 5607 h 10000"/>
              <a:gd name="connsiteX3" fmla="*/ 1333 w 9960"/>
              <a:gd name="connsiteY3" fmla="*/ 5607 h 10000"/>
              <a:gd name="connsiteX4" fmla="*/ 1372 w 9960"/>
              <a:gd name="connsiteY4" fmla="*/ 6131 h 10000"/>
              <a:gd name="connsiteX5" fmla="*/ 1372 w 9960"/>
              <a:gd name="connsiteY5" fmla="*/ 9477 h 10000"/>
              <a:gd name="connsiteX6" fmla="*/ 1414 w 9960"/>
              <a:gd name="connsiteY6" fmla="*/ 10000 h 10000"/>
              <a:gd name="connsiteX7" fmla="*/ 1766 w 9960"/>
              <a:gd name="connsiteY7" fmla="*/ 10000 h 10000"/>
              <a:gd name="connsiteX8" fmla="*/ 1806 w 9960"/>
              <a:gd name="connsiteY8" fmla="*/ 9477 h 10000"/>
              <a:gd name="connsiteX9" fmla="*/ 1806 w 9960"/>
              <a:gd name="connsiteY9" fmla="*/ 7178 h 10000"/>
              <a:gd name="connsiteX10" fmla="*/ 1844 w 9960"/>
              <a:gd name="connsiteY10" fmla="*/ 6654 h 10000"/>
              <a:gd name="connsiteX11" fmla="*/ 2279 w 9960"/>
              <a:gd name="connsiteY11" fmla="*/ 6654 h 10000"/>
              <a:gd name="connsiteX12" fmla="*/ 2320 w 9960"/>
              <a:gd name="connsiteY12" fmla="*/ 7178 h 10000"/>
              <a:gd name="connsiteX13" fmla="*/ 2320 w 9960"/>
              <a:gd name="connsiteY13" fmla="*/ 8411 h 10000"/>
              <a:gd name="connsiteX14" fmla="*/ 2360 w 9960"/>
              <a:gd name="connsiteY14" fmla="*/ 8935 h 10000"/>
              <a:gd name="connsiteX15" fmla="*/ 5361 w 9960"/>
              <a:gd name="connsiteY15" fmla="*/ 8935 h 10000"/>
              <a:gd name="connsiteX16" fmla="*/ 5401 w 9960"/>
              <a:gd name="connsiteY16" fmla="*/ 8411 h 10000"/>
              <a:gd name="connsiteX17" fmla="*/ 5401 w 9960"/>
              <a:gd name="connsiteY17" fmla="*/ 523 h 10000"/>
              <a:gd name="connsiteX18" fmla="*/ 5440 w 9960"/>
              <a:gd name="connsiteY18" fmla="*/ 0 h 10000"/>
              <a:gd name="connsiteX19" fmla="*/ 6430 w 9960"/>
              <a:gd name="connsiteY19" fmla="*/ 0 h 10000"/>
              <a:gd name="connsiteX20" fmla="*/ 6471 w 9960"/>
              <a:gd name="connsiteY20" fmla="*/ 523 h 10000"/>
              <a:gd name="connsiteX21" fmla="*/ 6471 w 9960"/>
              <a:gd name="connsiteY21" fmla="*/ 7159 h 10000"/>
              <a:gd name="connsiteX22" fmla="*/ 6510 w 9960"/>
              <a:gd name="connsiteY22" fmla="*/ 7682 h 10000"/>
              <a:gd name="connsiteX23" fmla="*/ 8015 w 9960"/>
              <a:gd name="connsiteY23" fmla="*/ 7682 h 10000"/>
              <a:gd name="connsiteX24" fmla="*/ 8055 w 9960"/>
              <a:gd name="connsiteY24" fmla="*/ 7159 h 10000"/>
              <a:gd name="connsiteX25" fmla="*/ 8055 w 9960"/>
              <a:gd name="connsiteY25" fmla="*/ 2075 h 10000"/>
              <a:gd name="connsiteX26" fmla="*/ 8094 w 9960"/>
              <a:gd name="connsiteY26" fmla="*/ 1551 h 10000"/>
              <a:gd name="connsiteX27" fmla="*/ 9960 w 9960"/>
              <a:gd name="connsiteY27" fmla="*/ 1551 h 10000"/>
              <a:gd name="connsiteX0" fmla="*/ 0 w 10000"/>
              <a:gd name="connsiteY0" fmla="*/ 6131 h 10000"/>
              <a:gd name="connsiteX1" fmla="*/ 40 w 10000"/>
              <a:gd name="connsiteY1" fmla="*/ 5607 h 10000"/>
              <a:gd name="connsiteX2" fmla="*/ 1338 w 10000"/>
              <a:gd name="connsiteY2" fmla="*/ 5607 h 10000"/>
              <a:gd name="connsiteX3" fmla="*/ 1378 w 10000"/>
              <a:gd name="connsiteY3" fmla="*/ 6131 h 10000"/>
              <a:gd name="connsiteX4" fmla="*/ 1378 w 10000"/>
              <a:gd name="connsiteY4" fmla="*/ 9477 h 10000"/>
              <a:gd name="connsiteX5" fmla="*/ 1420 w 10000"/>
              <a:gd name="connsiteY5" fmla="*/ 10000 h 10000"/>
              <a:gd name="connsiteX6" fmla="*/ 1773 w 10000"/>
              <a:gd name="connsiteY6" fmla="*/ 10000 h 10000"/>
              <a:gd name="connsiteX7" fmla="*/ 1813 w 10000"/>
              <a:gd name="connsiteY7" fmla="*/ 9477 h 10000"/>
              <a:gd name="connsiteX8" fmla="*/ 1813 w 10000"/>
              <a:gd name="connsiteY8" fmla="*/ 7178 h 10000"/>
              <a:gd name="connsiteX9" fmla="*/ 1851 w 10000"/>
              <a:gd name="connsiteY9" fmla="*/ 6654 h 10000"/>
              <a:gd name="connsiteX10" fmla="*/ 2288 w 10000"/>
              <a:gd name="connsiteY10" fmla="*/ 6654 h 10000"/>
              <a:gd name="connsiteX11" fmla="*/ 2329 w 10000"/>
              <a:gd name="connsiteY11" fmla="*/ 7178 h 10000"/>
              <a:gd name="connsiteX12" fmla="*/ 2329 w 10000"/>
              <a:gd name="connsiteY12" fmla="*/ 8411 h 10000"/>
              <a:gd name="connsiteX13" fmla="*/ 2369 w 10000"/>
              <a:gd name="connsiteY13" fmla="*/ 8935 h 10000"/>
              <a:gd name="connsiteX14" fmla="*/ 5383 w 10000"/>
              <a:gd name="connsiteY14" fmla="*/ 8935 h 10000"/>
              <a:gd name="connsiteX15" fmla="*/ 5423 w 10000"/>
              <a:gd name="connsiteY15" fmla="*/ 8411 h 10000"/>
              <a:gd name="connsiteX16" fmla="*/ 5423 w 10000"/>
              <a:gd name="connsiteY16" fmla="*/ 523 h 10000"/>
              <a:gd name="connsiteX17" fmla="*/ 5462 w 10000"/>
              <a:gd name="connsiteY17" fmla="*/ 0 h 10000"/>
              <a:gd name="connsiteX18" fmla="*/ 6456 w 10000"/>
              <a:gd name="connsiteY18" fmla="*/ 0 h 10000"/>
              <a:gd name="connsiteX19" fmla="*/ 6497 w 10000"/>
              <a:gd name="connsiteY19" fmla="*/ 523 h 10000"/>
              <a:gd name="connsiteX20" fmla="*/ 6497 w 10000"/>
              <a:gd name="connsiteY20" fmla="*/ 7159 h 10000"/>
              <a:gd name="connsiteX21" fmla="*/ 6536 w 10000"/>
              <a:gd name="connsiteY21" fmla="*/ 7682 h 10000"/>
              <a:gd name="connsiteX22" fmla="*/ 8047 w 10000"/>
              <a:gd name="connsiteY22" fmla="*/ 7682 h 10000"/>
              <a:gd name="connsiteX23" fmla="*/ 8087 w 10000"/>
              <a:gd name="connsiteY23" fmla="*/ 7159 h 10000"/>
              <a:gd name="connsiteX24" fmla="*/ 8087 w 10000"/>
              <a:gd name="connsiteY24" fmla="*/ 2075 h 10000"/>
              <a:gd name="connsiteX25" fmla="*/ 8127 w 10000"/>
              <a:gd name="connsiteY25" fmla="*/ 1551 h 10000"/>
              <a:gd name="connsiteX26" fmla="*/ 10000 w 10000"/>
              <a:gd name="connsiteY26" fmla="*/ 1551 h 10000"/>
              <a:gd name="connsiteX0" fmla="*/ 0 w 8127"/>
              <a:gd name="connsiteY0" fmla="*/ 6131 h 10000"/>
              <a:gd name="connsiteX1" fmla="*/ 40 w 8127"/>
              <a:gd name="connsiteY1" fmla="*/ 5607 h 10000"/>
              <a:gd name="connsiteX2" fmla="*/ 1338 w 8127"/>
              <a:gd name="connsiteY2" fmla="*/ 5607 h 10000"/>
              <a:gd name="connsiteX3" fmla="*/ 1378 w 8127"/>
              <a:gd name="connsiteY3" fmla="*/ 6131 h 10000"/>
              <a:gd name="connsiteX4" fmla="*/ 1378 w 8127"/>
              <a:gd name="connsiteY4" fmla="*/ 9477 h 10000"/>
              <a:gd name="connsiteX5" fmla="*/ 1420 w 8127"/>
              <a:gd name="connsiteY5" fmla="*/ 10000 h 10000"/>
              <a:gd name="connsiteX6" fmla="*/ 1773 w 8127"/>
              <a:gd name="connsiteY6" fmla="*/ 10000 h 10000"/>
              <a:gd name="connsiteX7" fmla="*/ 1813 w 8127"/>
              <a:gd name="connsiteY7" fmla="*/ 9477 h 10000"/>
              <a:gd name="connsiteX8" fmla="*/ 1813 w 8127"/>
              <a:gd name="connsiteY8" fmla="*/ 7178 h 10000"/>
              <a:gd name="connsiteX9" fmla="*/ 1851 w 8127"/>
              <a:gd name="connsiteY9" fmla="*/ 6654 h 10000"/>
              <a:gd name="connsiteX10" fmla="*/ 2288 w 8127"/>
              <a:gd name="connsiteY10" fmla="*/ 6654 h 10000"/>
              <a:gd name="connsiteX11" fmla="*/ 2329 w 8127"/>
              <a:gd name="connsiteY11" fmla="*/ 7178 h 10000"/>
              <a:gd name="connsiteX12" fmla="*/ 2329 w 8127"/>
              <a:gd name="connsiteY12" fmla="*/ 8411 h 10000"/>
              <a:gd name="connsiteX13" fmla="*/ 2369 w 8127"/>
              <a:gd name="connsiteY13" fmla="*/ 8935 h 10000"/>
              <a:gd name="connsiteX14" fmla="*/ 5383 w 8127"/>
              <a:gd name="connsiteY14" fmla="*/ 8935 h 10000"/>
              <a:gd name="connsiteX15" fmla="*/ 5423 w 8127"/>
              <a:gd name="connsiteY15" fmla="*/ 8411 h 10000"/>
              <a:gd name="connsiteX16" fmla="*/ 5423 w 8127"/>
              <a:gd name="connsiteY16" fmla="*/ 523 h 10000"/>
              <a:gd name="connsiteX17" fmla="*/ 5462 w 8127"/>
              <a:gd name="connsiteY17" fmla="*/ 0 h 10000"/>
              <a:gd name="connsiteX18" fmla="*/ 6456 w 8127"/>
              <a:gd name="connsiteY18" fmla="*/ 0 h 10000"/>
              <a:gd name="connsiteX19" fmla="*/ 6497 w 8127"/>
              <a:gd name="connsiteY19" fmla="*/ 523 h 10000"/>
              <a:gd name="connsiteX20" fmla="*/ 6497 w 8127"/>
              <a:gd name="connsiteY20" fmla="*/ 7159 h 10000"/>
              <a:gd name="connsiteX21" fmla="*/ 6536 w 8127"/>
              <a:gd name="connsiteY21" fmla="*/ 7682 h 10000"/>
              <a:gd name="connsiteX22" fmla="*/ 8047 w 8127"/>
              <a:gd name="connsiteY22" fmla="*/ 7682 h 10000"/>
              <a:gd name="connsiteX23" fmla="*/ 8087 w 8127"/>
              <a:gd name="connsiteY23" fmla="*/ 7159 h 10000"/>
              <a:gd name="connsiteX24" fmla="*/ 8087 w 8127"/>
              <a:gd name="connsiteY24" fmla="*/ 2075 h 10000"/>
              <a:gd name="connsiteX25" fmla="*/ 8127 w 8127"/>
              <a:gd name="connsiteY25" fmla="*/ 1551 h 10000"/>
              <a:gd name="connsiteX0" fmla="*/ 0 w 9951"/>
              <a:gd name="connsiteY0" fmla="*/ 6131 h 10000"/>
              <a:gd name="connsiteX1" fmla="*/ 49 w 9951"/>
              <a:gd name="connsiteY1" fmla="*/ 5607 h 10000"/>
              <a:gd name="connsiteX2" fmla="*/ 1646 w 9951"/>
              <a:gd name="connsiteY2" fmla="*/ 5607 h 10000"/>
              <a:gd name="connsiteX3" fmla="*/ 1696 w 9951"/>
              <a:gd name="connsiteY3" fmla="*/ 6131 h 10000"/>
              <a:gd name="connsiteX4" fmla="*/ 1696 w 9951"/>
              <a:gd name="connsiteY4" fmla="*/ 9477 h 10000"/>
              <a:gd name="connsiteX5" fmla="*/ 1747 w 9951"/>
              <a:gd name="connsiteY5" fmla="*/ 10000 h 10000"/>
              <a:gd name="connsiteX6" fmla="*/ 2182 w 9951"/>
              <a:gd name="connsiteY6" fmla="*/ 10000 h 10000"/>
              <a:gd name="connsiteX7" fmla="*/ 2231 w 9951"/>
              <a:gd name="connsiteY7" fmla="*/ 9477 h 10000"/>
              <a:gd name="connsiteX8" fmla="*/ 2231 w 9951"/>
              <a:gd name="connsiteY8" fmla="*/ 7178 h 10000"/>
              <a:gd name="connsiteX9" fmla="*/ 2278 w 9951"/>
              <a:gd name="connsiteY9" fmla="*/ 6654 h 10000"/>
              <a:gd name="connsiteX10" fmla="*/ 2815 w 9951"/>
              <a:gd name="connsiteY10" fmla="*/ 6654 h 10000"/>
              <a:gd name="connsiteX11" fmla="*/ 2866 w 9951"/>
              <a:gd name="connsiteY11" fmla="*/ 7178 h 10000"/>
              <a:gd name="connsiteX12" fmla="*/ 2866 w 9951"/>
              <a:gd name="connsiteY12" fmla="*/ 8411 h 10000"/>
              <a:gd name="connsiteX13" fmla="*/ 2915 w 9951"/>
              <a:gd name="connsiteY13" fmla="*/ 8935 h 10000"/>
              <a:gd name="connsiteX14" fmla="*/ 6624 w 9951"/>
              <a:gd name="connsiteY14" fmla="*/ 8935 h 10000"/>
              <a:gd name="connsiteX15" fmla="*/ 6673 w 9951"/>
              <a:gd name="connsiteY15" fmla="*/ 8411 h 10000"/>
              <a:gd name="connsiteX16" fmla="*/ 6673 w 9951"/>
              <a:gd name="connsiteY16" fmla="*/ 523 h 10000"/>
              <a:gd name="connsiteX17" fmla="*/ 6721 w 9951"/>
              <a:gd name="connsiteY17" fmla="*/ 0 h 10000"/>
              <a:gd name="connsiteX18" fmla="*/ 7944 w 9951"/>
              <a:gd name="connsiteY18" fmla="*/ 0 h 10000"/>
              <a:gd name="connsiteX19" fmla="*/ 7994 w 9951"/>
              <a:gd name="connsiteY19" fmla="*/ 523 h 10000"/>
              <a:gd name="connsiteX20" fmla="*/ 7994 w 9951"/>
              <a:gd name="connsiteY20" fmla="*/ 7159 h 10000"/>
              <a:gd name="connsiteX21" fmla="*/ 8042 w 9951"/>
              <a:gd name="connsiteY21" fmla="*/ 7682 h 10000"/>
              <a:gd name="connsiteX22" fmla="*/ 9902 w 9951"/>
              <a:gd name="connsiteY22" fmla="*/ 7682 h 10000"/>
              <a:gd name="connsiteX23" fmla="*/ 9951 w 9951"/>
              <a:gd name="connsiteY23" fmla="*/ 7159 h 10000"/>
              <a:gd name="connsiteX24" fmla="*/ 9951 w 9951"/>
              <a:gd name="connsiteY24" fmla="*/ 2075 h 10000"/>
              <a:gd name="connsiteX0" fmla="*/ 0 w 10000"/>
              <a:gd name="connsiteY0" fmla="*/ 6131 h 10000"/>
              <a:gd name="connsiteX1" fmla="*/ 49 w 10000"/>
              <a:gd name="connsiteY1" fmla="*/ 5607 h 10000"/>
              <a:gd name="connsiteX2" fmla="*/ 1654 w 10000"/>
              <a:gd name="connsiteY2" fmla="*/ 5607 h 10000"/>
              <a:gd name="connsiteX3" fmla="*/ 1704 w 10000"/>
              <a:gd name="connsiteY3" fmla="*/ 6131 h 10000"/>
              <a:gd name="connsiteX4" fmla="*/ 1704 w 10000"/>
              <a:gd name="connsiteY4" fmla="*/ 9477 h 10000"/>
              <a:gd name="connsiteX5" fmla="*/ 1756 w 10000"/>
              <a:gd name="connsiteY5" fmla="*/ 10000 h 10000"/>
              <a:gd name="connsiteX6" fmla="*/ 2193 w 10000"/>
              <a:gd name="connsiteY6" fmla="*/ 10000 h 10000"/>
              <a:gd name="connsiteX7" fmla="*/ 2242 w 10000"/>
              <a:gd name="connsiteY7" fmla="*/ 9477 h 10000"/>
              <a:gd name="connsiteX8" fmla="*/ 2242 w 10000"/>
              <a:gd name="connsiteY8" fmla="*/ 7178 h 10000"/>
              <a:gd name="connsiteX9" fmla="*/ 2289 w 10000"/>
              <a:gd name="connsiteY9" fmla="*/ 6654 h 10000"/>
              <a:gd name="connsiteX10" fmla="*/ 2829 w 10000"/>
              <a:gd name="connsiteY10" fmla="*/ 6654 h 10000"/>
              <a:gd name="connsiteX11" fmla="*/ 2880 w 10000"/>
              <a:gd name="connsiteY11" fmla="*/ 7178 h 10000"/>
              <a:gd name="connsiteX12" fmla="*/ 2880 w 10000"/>
              <a:gd name="connsiteY12" fmla="*/ 8411 h 10000"/>
              <a:gd name="connsiteX13" fmla="*/ 2929 w 10000"/>
              <a:gd name="connsiteY13" fmla="*/ 8935 h 10000"/>
              <a:gd name="connsiteX14" fmla="*/ 6657 w 10000"/>
              <a:gd name="connsiteY14" fmla="*/ 8935 h 10000"/>
              <a:gd name="connsiteX15" fmla="*/ 6706 w 10000"/>
              <a:gd name="connsiteY15" fmla="*/ 8411 h 10000"/>
              <a:gd name="connsiteX16" fmla="*/ 6706 w 10000"/>
              <a:gd name="connsiteY16" fmla="*/ 523 h 10000"/>
              <a:gd name="connsiteX17" fmla="*/ 6754 w 10000"/>
              <a:gd name="connsiteY17" fmla="*/ 0 h 10000"/>
              <a:gd name="connsiteX18" fmla="*/ 7983 w 10000"/>
              <a:gd name="connsiteY18" fmla="*/ 0 h 10000"/>
              <a:gd name="connsiteX19" fmla="*/ 8033 w 10000"/>
              <a:gd name="connsiteY19" fmla="*/ 523 h 10000"/>
              <a:gd name="connsiteX20" fmla="*/ 8033 w 10000"/>
              <a:gd name="connsiteY20" fmla="*/ 7159 h 10000"/>
              <a:gd name="connsiteX21" fmla="*/ 8082 w 10000"/>
              <a:gd name="connsiteY21" fmla="*/ 7682 h 10000"/>
              <a:gd name="connsiteX22" fmla="*/ 9951 w 10000"/>
              <a:gd name="connsiteY22" fmla="*/ 7682 h 10000"/>
              <a:gd name="connsiteX23" fmla="*/ 10000 w 10000"/>
              <a:gd name="connsiteY23" fmla="*/ 7159 h 10000"/>
              <a:gd name="connsiteX0" fmla="*/ 0 w 9951"/>
              <a:gd name="connsiteY0" fmla="*/ 6131 h 10000"/>
              <a:gd name="connsiteX1" fmla="*/ 49 w 9951"/>
              <a:gd name="connsiteY1" fmla="*/ 5607 h 10000"/>
              <a:gd name="connsiteX2" fmla="*/ 1654 w 9951"/>
              <a:gd name="connsiteY2" fmla="*/ 5607 h 10000"/>
              <a:gd name="connsiteX3" fmla="*/ 1704 w 9951"/>
              <a:gd name="connsiteY3" fmla="*/ 6131 h 10000"/>
              <a:gd name="connsiteX4" fmla="*/ 1704 w 9951"/>
              <a:gd name="connsiteY4" fmla="*/ 9477 h 10000"/>
              <a:gd name="connsiteX5" fmla="*/ 1756 w 9951"/>
              <a:gd name="connsiteY5" fmla="*/ 10000 h 10000"/>
              <a:gd name="connsiteX6" fmla="*/ 2193 w 9951"/>
              <a:gd name="connsiteY6" fmla="*/ 10000 h 10000"/>
              <a:gd name="connsiteX7" fmla="*/ 2242 w 9951"/>
              <a:gd name="connsiteY7" fmla="*/ 9477 h 10000"/>
              <a:gd name="connsiteX8" fmla="*/ 2242 w 9951"/>
              <a:gd name="connsiteY8" fmla="*/ 7178 h 10000"/>
              <a:gd name="connsiteX9" fmla="*/ 2289 w 9951"/>
              <a:gd name="connsiteY9" fmla="*/ 6654 h 10000"/>
              <a:gd name="connsiteX10" fmla="*/ 2829 w 9951"/>
              <a:gd name="connsiteY10" fmla="*/ 6654 h 10000"/>
              <a:gd name="connsiteX11" fmla="*/ 2880 w 9951"/>
              <a:gd name="connsiteY11" fmla="*/ 7178 h 10000"/>
              <a:gd name="connsiteX12" fmla="*/ 2880 w 9951"/>
              <a:gd name="connsiteY12" fmla="*/ 8411 h 10000"/>
              <a:gd name="connsiteX13" fmla="*/ 2929 w 9951"/>
              <a:gd name="connsiteY13" fmla="*/ 8935 h 10000"/>
              <a:gd name="connsiteX14" fmla="*/ 6657 w 9951"/>
              <a:gd name="connsiteY14" fmla="*/ 8935 h 10000"/>
              <a:gd name="connsiteX15" fmla="*/ 6706 w 9951"/>
              <a:gd name="connsiteY15" fmla="*/ 8411 h 10000"/>
              <a:gd name="connsiteX16" fmla="*/ 6706 w 9951"/>
              <a:gd name="connsiteY16" fmla="*/ 523 h 10000"/>
              <a:gd name="connsiteX17" fmla="*/ 6754 w 9951"/>
              <a:gd name="connsiteY17" fmla="*/ 0 h 10000"/>
              <a:gd name="connsiteX18" fmla="*/ 7983 w 9951"/>
              <a:gd name="connsiteY18" fmla="*/ 0 h 10000"/>
              <a:gd name="connsiteX19" fmla="*/ 8033 w 9951"/>
              <a:gd name="connsiteY19" fmla="*/ 523 h 10000"/>
              <a:gd name="connsiteX20" fmla="*/ 8033 w 9951"/>
              <a:gd name="connsiteY20" fmla="*/ 7159 h 10000"/>
              <a:gd name="connsiteX21" fmla="*/ 8082 w 9951"/>
              <a:gd name="connsiteY21" fmla="*/ 7682 h 10000"/>
              <a:gd name="connsiteX22" fmla="*/ 9951 w 9951"/>
              <a:gd name="connsiteY22" fmla="*/ 7682 h 10000"/>
              <a:gd name="connsiteX0" fmla="*/ 0 w 10000"/>
              <a:gd name="connsiteY0" fmla="*/ 6131 h 10000"/>
              <a:gd name="connsiteX1" fmla="*/ 1662 w 10000"/>
              <a:gd name="connsiteY1" fmla="*/ 5607 h 10000"/>
              <a:gd name="connsiteX2" fmla="*/ 1712 w 10000"/>
              <a:gd name="connsiteY2" fmla="*/ 6131 h 10000"/>
              <a:gd name="connsiteX3" fmla="*/ 1712 w 10000"/>
              <a:gd name="connsiteY3" fmla="*/ 9477 h 10000"/>
              <a:gd name="connsiteX4" fmla="*/ 1765 w 10000"/>
              <a:gd name="connsiteY4" fmla="*/ 10000 h 10000"/>
              <a:gd name="connsiteX5" fmla="*/ 2204 w 10000"/>
              <a:gd name="connsiteY5" fmla="*/ 10000 h 10000"/>
              <a:gd name="connsiteX6" fmla="*/ 2253 w 10000"/>
              <a:gd name="connsiteY6" fmla="*/ 9477 h 10000"/>
              <a:gd name="connsiteX7" fmla="*/ 2253 w 10000"/>
              <a:gd name="connsiteY7" fmla="*/ 7178 h 10000"/>
              <a:gd name="connsiteX8" fmla="*/ 2300 w 10000"/>
              <a:gd name="connsiteY8" fmla="*/ 6654 h 10000"/>
              <a:gd name="connsiteX9" fmla="*/ 2843 w 10000"/>
              <a:gd name="connsiteY9" fmla="*/ 6654 h 10000"/>
              <a:gd name="connsiteX10" fmla="*/ 2894 w 10000"/>
              <a:gd name="connsiteY10" fmla="*/ 7178 h 10000"/>
              <a:gd name="connsiteX11" fmla="*/ 2894 w 10000"/>
              <a:gd name="connsiteY11" fmla="*/ 8411 h 10000"/>
              <a:gd name="connsiteX12" fmla="*/ 2943 w 10000"/>
              <a:gd name="connsiteY12" fmla="*/ 8935 h 10000"/>
              <a:gd name="connsiteX13" fmla="*/ 6690 w 10000"/>
              <a:gd name="connsiteY13" fmla="*/ 8935 h 10000"/>
              <a:gd name="connsiteX14" fmla="*/ 6739 w 10000"/>
              <a:gd name="connsiteY14" fmla="*/ 8411 h 10000"/>
              <a:gd name="connsiteX15" fmla="*/ 6739 w 10000"/>
              <a:gd name="connsiteY15" fmla="*/ 523 h 10000"/>
              <a:gd name="connsiteX16" fmla="*/ 6787 w 10000"/>
              <a:gd name="connsiteY16" fmla="*/ 0 h 10000"/>
              <a:gd name="connsiteX17" fmla="*/ 8022 w 10000"/>
              <a:gd name="connsiteY17" fmla="*/ 0 h 10000"/>
              <a:gd name="connsiteX18" fmla="*/ 8073 w 10000"/>
              <a:gd name="connsiteY18" fmla="*/ 523 h 10000"/>
              <a:gd name="connsiteX19" fmla="*/ 8073 w 10000"/>
              <a:gd name="connsiteY19" fmla="*/ 7159 h 10000"/>
              <a:gd name="connsiteX20" fmla="*/ 8122 w 10000"/>
              <a:gd name="connsiteY20" fmla="*/ 7682 h 10000"/>
              <a:gd name="connsiteX21" fmla="*/ 10000 w 10000"/>
              <a:gd name="connsiteY21" fmla="*/ 7682 h 10000"/>
              <a:gd name="connsiteX0" fmla="*/ 0 w 8657"/>
              <a:gd name="connsiteY0" fmla="*/ 5687 h 10000"/>
              <a:gd name="connsiteX1" fmla="*/ 319 w 8657"/>
              <a:gd name="connsiteY1" fmla="*/ 5607 h 10000"/>
              <a:gd name="connsiteX2" fmla="*/ 369 w 8657"/>
              <a:gd name="connsiteY2" fmla="*/ 6131 h 10000"/>
              <a:gd name="connsiteX3" fmla="*/ 369 w 8657"/>
              <a:gd name="connsiteY3" fmla="*/ 9477 h 10000"/>
              <a:gd name="connsiteX4" fmla="*/ 422 w 8657"/>
              <a:gd name="connsiteY4" fmla="*/ 10000 h 10000"/>
              <a:gd name="connsiteX5" fmla="*/ 861 w 8657"/>
              <a:gd name="connsiteY5" fmla="*/ 10000 h 10000"/>
              <a:gd name="connsiteX6" fmla="*/ 910 w 8657"/>
              <a:gd name="connsiteY6" fmla="*/ 9477 h 10000"/>
              <a:gd name="connsiteX7" fmla="*/ 910 w 8657"/>
              <a:gd name="connsiteY7" fmla="*/ 7178 h 10000"/>
              <a:gd name="connsiteX8" fmla="*/ 957 w 8657"/>
              <a:gd name="connsiteY8" fmla="*/ 6654 h 10000"/>
              <a:gd name="connsiteX9" fmla="*/ 1500 w 8657"/>
              <a:gd name="connsiteY9" fmla="*/ 6654 h 10000"/>
              <a:gd name="connsiteX10" fmla="*/ 1551 w 8657"/>
              <a:gd name="connsiteY10" fmla="*/ 7178 h 10000"/>
              <a:gd name="connsiteX11" fmla="*/ 1551 w 8657"/>
              <a:gd name="connsiteY11" fmla="*/ 8411 h 10000"/>
              <a:gd name="connsiteX12" fmla="*/ 1600 w 8657"/>
              <a:gd name="connsiteY12" fmla="*/ 8935 h 10000"/>
              <a:gd name="connsiteX13" fmla="*/ 5347 w 8657"/>
              <a:gd name="connsiteY13" fmla="*/ 8935 h 10000"/>
              <a:gd name="connsiteX14" fmla="*/ 5396 w 8657"/>
              <a:gd name="connsiteY14" fmla="*/ 8411 h 10000"/>
              <a:gd name="connsiteX15" fmla="*/ 5396 w 8657"/>
              <a:gd name="connsiteY15" fmla="*/ 523 h 10000"/>
              <a:gd name="connsiteX16" fmla="*/ 5444 w 8657"/>
              <a:gd name="connsiteY16" fmla="*/ 0 h 10000"/>
              <a:gd name="connsiteX17" fmla="*/ 6679 w 8657"/>
              <a:gd name="connsiteY17" fmla="*/ 0 h 10000"/>
              <a:gd name="connsiteX18" fmla="*/ 6730 w 8657"/>
              <a:gd name="connsiteY18" fmla="*/ 523 h 10000"/>
              <a:gd name="connsiteX19" fmla="*/ 6730 w 8657"/>
              <a:gd name="connsiteY19" fmla="*/ 7159 h 10000"/>
              <a:gd name="connsiteX20" fmla="*/ 6779 w 8657"/>
              <a:gd name="connsiteY20" fmla="*/ 7682 h 10000"/>
              <a:gd name="connsiteX21" fmla="*/ 8657 w 8657"/>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609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8282"/>
              <a:gd name="connsiteY0" fmla="*/ 5609 h 10000"/>
              <a:gd name="connsiteX1" fmla="*/ 368 w 8282"/>
              <a:gd name="connsiteY1" fmla="*/ 5607 h 10000"/>
              <a:gd name="connsiteX2" fmla="*/ 426 w 8282"/>
              <a:gd name="connsiteY2" fmla="*/ 6131 h 10000"/>
              <a:gd name="connsiteX3" fmla="*/ 426 w 8282"/>
              <a:gd name="connsiteY3" fmla="*/ 9477 h 10000"/>
              <a:gd name="connsiteX4" fmla="*/ 487 w 8282"/>
              <a:gd name="connsiteY4" fmla="*/ 10000 h 10000"/>
              <a:gd name="connsiteX5" fmla="*/ 995 w 8282"/>
              <a:gd name="connsiteY5" fmla="*/ 10000 h 10000"/>
              <a:gd name="connsiteX6" fmla="*/ 1051 w 8282"/>
              <a:gd name="connsiteY6" fmla="*/ 9477 h 10000"/>
              <a:gd name="connsiteX7" fmla="*/ 1051 w 8282"/>
              <a:gd name="connsiteY7" fmla="*/ 7178 h 10000"/>
              <a:gd name="connsiteX8" fmla="*/ 1105 w 8282"/>
              <a:gd name="connsiteY8" fmla="*/ 6654 h 10000"/>
              <a:gd name="connsiteX9" fmla="*/ 1733 w 8282"/>
              <a:gd name="connsiteY9" fmla="*/ 6654 h 10000"/>
              <a:gd name="connsiteX10" fmla="*/ 1792 w 8282"/>
              <a:gd name="connsiteY10" fmla="*/ 7178 h 10000"/>
              <a:gd name="connsiteX11" fmla="*/ 1792 w 8282"/>
              <a:gd name="connsiteY11" fmla="*/ 8411 h 10000"/>
              <a:gd name="connsiteX12" fmla="*/ 1848 w 8282"/>
              <a:gd name="connsiteY12" fmla="*/ 8935 h 10000"/>
              <a:gd name="connsiteX13" fmla="*/ 6177 w 8282"/>
              <a:gd name="connsiteY13" fmla="*/ 8935 h 10000"/>
              <a:gd name="connsiteX14" fmla="*/ 6233 w 8282"/>
              <a:gd name="connsiteY14" fmla="*/ 8411 h 10000"/>
              <a:gd name="connsiteX15" fmla="*/ 6233 w 8282"/>
              <a:gd name="connsiteY15" fmla="*/ 523 h 10000"/>
              <a:gd name="connsiteX16" fmla="*/ 6289 w 8282"/>
              <a:gd name="connsiteY16" fmla="*/ 0 h 10000"/>
              <a:gd name="connsiteX17" fmla="*/ 7715 w 8282"/>
              <a:gd name="connsiteY17" fmla="*/ 0 h 10000"/>
              <a:gd name="connsiteX18" fmla="*/ 7774 w 8282"/>
              <a:gd name="connsiteY18" fmla="*/ 523 h 10000"/>
              <a:gd name="connsiteX19" fmla="*/ 7774 w 8282"/>
              <a:gd name="connsiteY19" fmla="*/ 7159 h 10000"/>
              <a:gd name="connsiteX20" fmla="*/ 7831 w 8282"/>
              <a:gd name="connsiteY20" fmla="*/ 7682 h 10000"/>
              <a:gd name="connsiteX21" fmla="*/ 8282 w 8282"/>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58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17" h="10000">
                <a:moveTo>
                  <a:pt x="0" y="5609"/>
                </a:moveTo>
                <a:lnTo>
                  <a:pt x="436" y="5607"/>
                </a:lnTo>
                <a:cubicBezTo>
                  <a:pt x="477" y="5607"/>
                  <a:pt x="514" y="5832"/>
                  <a:pt x="514" y="6131"/>
                </a:cubicBezTo>
                <a:lnTo>
                  <a:pt x="514" y="9477"/>
                </a:lnTo>
                <a:cubicBezTo>
                  <a:pt x="514" y="9757"/>
                  <a:pt x="548" y="10000"/>
                  <a:pt x="588" y="10000"/>
                </a:cubicBezTo>
                <a:lnTo>
                  <a:pt x="1201" y="10000"/>
                </a:lnTo>
                <a:cubicBezTo>
                  <a:pt x="1235" y="10000"/>
                  <a:pt x="1269" y="9757"/>
                  <a:pt x="1269" y="9477"/>
                </a:cubicBezTo>
                <a:lnTo>
                  <a:pt x="1269" y="7178"/>
                </a:lnTo>
                <a:cubicBezTo>
                  <a:pt x="1269" y="6897"/>
                  <a:pt x="1297" y="6654"/>
                  <a:pt x="1334" y="6654"/>
                </a:cubicBezTo>
                <a:lnTo>
                  <a:pt x="2092" y="6654"/>
                </a:lnTo>
                <a:cubicBezTo>
                  <a:pt x="2132" y="6654"/>
                  <a:pt x="2164" y="6897"/>
                  <a:pt x="2164" y="7178"/>
                </a:cubicBezTo>
                <a:lnTo>
                  <a:pt x="2164" y="8411"/>
                </a:lnTo>
                <a:cubicBezTo>
                  <a:pt x="2164" y="8710"/>
                  <a:pt x="2193" y="8935"/>
                  <a:pt x="2231" y="8935"/>
                </a:cubicBezTo>
                <a:lnTo>
                  <a:pt x="7458" y="8935"/>
                </a:lnTo>
                <a:cubicBezTo>
                  <a:pt x="7496" y="8935"/>
                  <a:pt x="7526" y="8710"/>
                  <a:pt x="7526" y="8411"/>
                </a:cubicBezTo>
                <a:lnTo>
                  <a:pt x="7526" y="523"/>
                </a:lnTo>
                <a:cubicBezTo>
                  <a:pt x="7526" y="224"/>
                  <a:pt x="7557" y="0"/>
                  <a:pt x="7594" y="0"/>
                </a:cubicBezTo>
                <a:lnTo>
                  <a:pt x="9315" y="0"/>
                </a:lnTo>
                <a:cubicBezTo>
                  <a:pt x="9356" y="0"/>
                  <a:pt x="9387" y="224"/>
                  <a:pt x="9387" y="523"/>
                </a:cubicBezTo>
                <a:lnTo>
                  <a:pt x="9387" y="7159"/>
                </a:lnTo>
                <a:cubicBezTo>
                  <a:pt x="9387" y="7439"/>
                  <a:pt x="9416" y="7682"/>
                  <a:pt x="9455" y="7682"/>
                </a:cubicBezTo>
                <a:lnTo>
                  <a:pt x="10017" y="768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gray">
          <a:xfrm>
            <a:off x="-7917" y="4480919"/>
            <a:ext cx="9161634" cy="1894152"/>
          </a:xfrm>
          <a:custGeom>
            <a:avLst/>
            <a:gdLst>
              <a:gd name="T0" fmla="*/ 0 w 8479"/>
              <a:gd name="T1" fmla="*/ 0 h 835"/>
              <a:gd name="T2" fmla="*/ 1311 w 8479"/>
              <a:gd name="T3" fmla="*/ 0 h 835"/>
              <a:gd name="T4" fmla="*/ 1339 w 8479"/>
              <a:gd name="T5" fmla="*/ 28 h 835"/>
              <a:gd name="T6" fmla="*/ 1339 w 8479"/>
              <a:gd name="T7" fmla="*/ 629 h 835"/>
              <a:gd name="T8" fmla="*/ 1366 w 8479"/>
              <a:gd name="T9" fmla="*/ 657 h 835"/>
              <a:gd name="T10" fmla="*/ 2615 w 8479"/>
              <a:gd name="T11" fmla="*/ 657 h 835"/>
              <a:gd name="T12" fmla="*/ 2643 w 8479"/>
              <a:gd name="T13" fmla="*/ 629 h 835"/>
              <a:gd name="T14" fmla="*/ 2643 w 8479"/>
              <a:gd name="T15" fmla="*/ 150 h 835"/>
              <a:gd name="T16" fmla="*/ 2671 w 8479"/>
              <a:gd name="T17" fmla="*/ 122 h 835"/>
              <a:gd name="T18" fmla="*/ 3930 w 8479"/>
              <a:gd name="T19" fmla="*/ 122 h 835"/>
              <a:gd name="T20" fmla="*/ 3958 w 8479"/>
              <a:gd name="T21" fmla="*/ 150 h 835"/>
              <a:gd name="T22" fmla="*/ 3958 w 8479"/>
              <a:gd name="T23" fmla="*/ 807 h 835"/>
              <a:gd name="T24" fmla="*/ 3986 w 8479"/>
              <a:gd name="T25" fmla="*/ 835 h 835"/>
              <a:gd name="T26" fmla="*/ 4855 w 8479"/>
              <a:gd name="T27" fmla="*/ 835 h 835"/>
              <a:gd name="T28" fmla="*/ 4883 w 8479"/>
              <a:gd name="T29" fmla="*/ 807 h 835"/>
              <a:gd name="T30" fmla="*/ 4883 w 8479"/>
              <a:gd name="T31" fmla="*/ 28 h 835"/>
              <a:gd name="T32" fmla="*/ 4911 w 8479"/>
              <a:gd name="T33" fmla="*/ 0 h 835"/>
              <a:gd name="T34" fmla="*/ 5536 w 8479"/>
              <a:gd name="T35" fmla="*/ 0 h 835"/>
              <a:gd name="T36" fmla="*/ 5564 w 8479"/>
              <a:gd name="T37" fmla="*/ 28 h 835"/>
              <a:gd name="T38" fmla="*/ 5564 w 8479"/>
              <a:gd name="T39" fmla="*/ 716 h 835"/>
              <a:gd name="T40" fmla="*/ 5592 w 8479"/>
              <a:gd name="T41" fmla="*/ 744 h 835"/>
              <a:gd name="T42" fmla="*/ 6859 w 8479"/>
              <a:gd name="T43" fmla="*/ 744 h 835"/>
              <a:gd name="T44" fmla="*/ 6887 w 8479"/>
              <a:gd name="T45" fmla="*/ 716 h 835"/>
              <a:gd name="T46" fmla="*/ 6887 w 8479"/>
              <a:gd name="T47" fmla="*/ 148 h 835"/>
              <a:gd name="T48" fmla="*/ 6915 w 8479"/>
              <a:gd name="T49" fmla="*/ 120 h 835"/>
              <a:gd name="T50" fmla="*/ 7337 w 8479"/>
              <a:gd name="T51" fmla="*/ 120 h 835"/>
              <a:gd name="T52" fmla="*/ 7364 w 8479"/>
              <a:gd name="T53" fmla="*/ 148 h 835"/>
              <a:gd name="T54" fmla="*/ 7364 w 8479"/>
              <a:gd name="T55" fmla="*/ 269 h 835"/>
              <a:gd name="T56" fmla="*/ 7392 w 8479"/>
              <a:gd name="T57" fmla="*/ 297 h 835"/>
              <a:gd name="T58" fmla="*/ 8479 w 8479"/>
              <a:gd name="T59" fmla="*/ 297 h 835"/>
              <a:gd name="connsiteX0" fmla="*/ 0 w 8454"/>
              <a:gd name="connsiteY0" fmla="*/ 0 h 10000"/>
              <a:gd name="connsiteX1" fmla="*/ 33 w 8454"/>
              <a:gd name="connsiteY1" fmla="*/ 335 h 10000"/>
              <a:gd name="connsiteX2" fmla="*/ 33 w 8454"/>
              <a:gd name="connsiteY2" fmla="*/ 7533 h 10000"/>
              <a:gd name="connsiteX3" fmla="*/ 65 w 8454"/>
              <a:gd name="connsiteY3" fmla="*/ 7868 h 10000"/>
              <a:gd name="connsiteX4" fmla="*/ 1538 w 8454"/>
              <a:gd name="connsiteY4" fmla="*/ 7868 h 10000"/>
              <a:gd name="connsiteX5" fmla="*/ 1571 w 8454"/>
              <a:gd name="connsiteY5" fmla="*/ 7533 h 10000"/>
              <a:gd name="connsiteX6" fmla="*/ 1571 w 8454"/>
              <a:gd name="connsiteY6" fmla="*/ 1796 h 10000"/>
              <a:gd name="connsiteX7" fmla="*/ 1604 w 8454"/>
              <a:gd name="connsiteY7" fmla="*/ 1461 h 10000"/>
              <a:gd name="connsiteX8" fmla="*/ 3089 w 8454"/>
              <a:gd name="connsiteY8" fmla="*/ 1461 h 10000"/>
              <a:gd name="connsiteX9" fmla="*/ 3122 w 8454"/>
              <a:gd name="connsiteY9" fmla="*/ 1796 h 10000"/>
              <a:gd name="connsiteX10" fmla="*/ 3122 w 8454"/>
              <a:gd name="connsiteY10" fmla="*/ 9665 h 10000"/>
              <a:gd name="connsiteX11" fmla="*/ 3155 w 8454"/>
              <a:gd name="connsiteY11" fmla="*/ 10000 h 10000"/>
              <a:gd name="connsiteX12" fmla="*/ 4180 w 8454"/>
              <a:gd name="connsiteY12" fmla="*/ 10000 h 10000"/>
              <a:gd name="connsiteX13" fmla="*/ 4213 w 8454"/>
              <a:gd name="connsiteY13" fmla="*/ 9665 h 10000"/>
              <a:gd name="connsiteX14" fmla="*/ 4213 w 8454"/>
              <a:gd name="connsiteY14" fmla="*/ 335 h 10000"/>
              <a:gd name="connsiteX15" fmla="*/ 4246 w 8454"/>
              <a:gd name="connsiteY15" fmla="*/ 0 h 10000"/>
              <a:gd name="connsiteX16" fmla="*/ 4983 w 8454"/>
              <a:gd name="connsiteY16" fmla="*/ 0 h 10000"/>
              <a:gd name="connsiteX17" fmla="*/ 5016 w 8454"/>
              <a:gd name="connsiteY17" fmla="*/ 335 h 10000"/>
              <a:gd name="connsiteX18" fmla="*/ 5016 w 8454"/>
              <a:gd name="connsiteY18" fmla="*/ 8575 h 10000"/>
              <a:gd name="connsiteX19" fmla="*/ 5049 w 8454"/>
              <a:gd name="connsiteY19" fmla="*/ 8910 h 10000"/>
              <a:gd name="connsiteX20" fmla="*/ 6543 w 8454"/>
              <a:gd name="connsiteY20" fmla="*/ 8910 h 10000"/>
              <a:gd name="connsiteX21" fmla="*/ 6576 w 8454"/>
              <a:gd name="connsiteY21" fmla="*/ 8575 h 10000"/>
              <a:gd name="connsiteX22" fmla="*/ 6576 w 8454"/>
              <a:gd name="connsiteY22" fmla="*/ 1772 h 10000"/>
              <a:gd name="connsiteX23" fmla="*/ 6609 w 8454"/>
              <a:gd name="connsiteY23" fmla="*/ 1437 h 10000"/>
              <a:gd name="connsiteX24" fmla="*/ 7107 w 8454"/>
              <a:gd name="connsiteY24" fmla="*/ 1437 h 10000"/>
              <a:gd name="connsiteX25" fmla="*/ 7139 w 8454"/>
              <a:gd name="connsiteY25" fmla="*/ 1772 h 10000"/>
              <a:gd name="connsiteX26" fmla="*/ 7139 w 8454"/>
              <a:gd name="connsiteY26" fmla="*/ 3222 h 10000"/>
              <a:gd name="connsiteX27" fmla="*/ 7172 w 8454"/>
              <a:gd name="connsiteY27" fmla="*/ 3557 h 10000"/>
              <a:gd name="connsiteX28" fmla="*/ 8454 w 8454"/>
              <a:gd name="connsiteY28" fmla="*/ 3557 h 10000"/>
              <a:gd name="connsiteX0" fmla="*/ 0 w 9961"/>
              <a:gd name="connsiteY0" fmla="*/ 335 h 10000"/>
              <a:gd name="connsiteX1" fmla="*/ 0 w 9961"/>
              <a:gd name="connsiteY1" fmla="*/ 7533 h 10000"/>
              <a:gd name="connsiteX2" fmla="*/ 38 w 9961"/>
              <a:gd name="connsiteY2" fmla="*/ 7868 h 10000"/>
              <a:gd name="connsiteX3" fmla="*/ 1780 w 9961"/>
              <a:gd name="connsiteY3" fmla="*/ 7868 h 10000"/>
              <a:gd name="connsiteX4" fmla="*/ 1819 w 9961"/>
              <a:gd name="connsiteY4" fmla="*/ 7533 h 10000"/>
              <a:gd name="connsiteX5" fmla="*/ 1819 w 9961"/>
              <a:gd name="connsiteY5" fmla="*/ 1796 h 10000"/>
              <a:gd name="connsiteX6" fmla="*/ 1858 w 9961"/>
              <a:gd name="connsiteY6" fmla="*/ 1461 h 10000"/>
              <a:gd name="connsiteX7" fmla="*/ 3615 w 9961"/>
              <a:gd name="connsiteY7" fmla="*/ 1461 h 10000"/>
              <a:gd name="connsiteX8" fmla="*/ 3654 w 9961"/>
              <a:gd name="connsiteY8" fmla="*/ 1796 h 10000"/>
              <a:gd name="connsiteX9" fmla="*/ 3654 w 9961"/>
              <a:gd name="connsiteY9" fmla="*/ 9665 h 10000"/>
              <a:gd name="connsiteX10" fmla="*/ 3693 w 9961"/>
              <a:gd name="connsiteY10" fmla="*/ 10000 h 10000"/>
              <a:gd name="connsiteX11" fmla="*/ 4905 w 9961"/>
              <a:gd name="connsiteY11" fmla="*/ 10000 h 10000"/>
              <a:gd name="connsiteX12" fmla="*/ 4944 w 9961"/>
              <a:gd name="connsiteY12" fmla="*/ 9665 h 10000"/>
              <a:gd name="connsiteX13" fmla="*/ 4944 w 9961"/>
              <a:gd name="connsiteY13" fmla="*/ 335 h 10000"/>
              <a:gd name="connsiteX14" fmla="*/ 4983 w 9961"/>
              <a:gd name="connsiteY14" fmla="*/ 0 h 10000"/>
              <a:gd name="connsiteX15" fmla="*/ 5855 w 9961"/>
              <a:gd name="connsiteY15" fmla="*/ 0 h 10000"/>
              <a:gd name="connsiteX16" fmla="*/ 5894 w 9961"/>
              <a:gd name="connsiteY16" fmla="*/ 335 h 10000"/>
              <a:gd name="connsiteX17" fmla="*/ 5894 w 9961"/>
              <a:gd name="connsiteY17" fmla="*/ 8575 h 10000"/>
              <a:gd name="connsiteX18" fmla="*/ 5933 w 9961"/>
              <a:gd name="connsiteY18" fmla="*/ 8910 h 10000"/>
              <a:gd name="connsiteX19" fmla="*/ 7701 w 9961"/>
              <a:gd name="connsiteY19" fmla="*/ 8910 h 10000"/>
              <a:gd name="connsiteX20" fmla="*/ 7740 w 9961"/>
              <a:gd name="connsiteY20" fmla="*/ 8575 h 10000"/>
              <a:gd name="connsiteX21" fmla="*/ 7740 w 9961"/>
              <a:gd name="connsiteY21" fmla="*/ 1772 h 10000"/>
              <a:gd name="connsiteX22" fmla="*/ 7779 w 9961"/>
              <a:gd name="connsiteY22" fmla="*/ 1437 h 10000"/>
              <a:gd name="connsiteX23" fmla="*/ 8368 w 9961"/>
              <a:gd name="connsiteY23" fmla="*/ 1437 h 10000"/>
              <a:gd name="connsiteX24" fmla="*/ 8406 w 9961"/>
              <a:gd name="connsiteY24" fmla="*/ 1772 h 10000"/>
              <a:gd name="connsiteX25" fmla="*/ 8406 w 9961"/>
              <a:gd name="connsiteY25" fmla="*/ 3222 h 10000"/>
              <a:gd name="connsiteX26" fmla="*/ 8445 w 9961"/>
              <a:gd name="connsiteY26" fmla="*/ 3557 h 10000"/>
              <a:gd name="connsiteX27" fmla="*/ 9961 w 9961"/>
              <a:gd name="connsiteY27" fmla="*/ 3557 h 10000"/>
              <a:gd name="connsiteX0" fmla="*/ 0 w 10000"/>
              <a:gd name="connsiteY0" fmla="*/ 7533 h 10000"/>
              <a:gd name="connsiteX1" fmla="*/ 38 w 10000"/>
              <a:gd name="connsiteY1" fmla="*/ 7868 h 10000"/>
              <a:gd name="connsiteX2" fmla="*/ 1787 w 10000"/>
              <a:gd name="connsiteY2" fmla="*/ 7868 h 10000"/>
              <a:gd name="connsiteX3" fmla="*/ 1826 w 10000"/>
              <a:gd name="connsiteY3" fmla="*/ 7533 h 10000"/>
              <a:gd name="connsiteX4" fmla="*/ 1826 w 10000"/>
              <a:gd name="connsiteY4" fmla="*/ 1796 h 10000"/>
              <a:gd name="connsiteX5" fmla="*/ 1865 w 10000"/>
              <a:gd name="connsiteY5" fmla="*/ 1461 h 10000"/>
              <a:gd name="connsiteX6" fmla="*/ 3629 w 10000"/>
              <a:gd name="connsiteY6" fmla="*/ 1461 h 10000"/>
              <a:gd name="connsiteX7" fmla="*/ 3668 w 10000"/>
              <a:gd name="connsiteY7" fmla="*/ 1796 h 10000"/>
              <a:gd name="connsiteX8" fmla="*/ 3668 w 10000"/>
              <a:gd name="connsiteY8" fmla="*/ 9665 h 10000"/>
              <a:gd name="connsiteX9" fmla="*/ 3707 w 10000"/>
              <a:gd name="connsiteY9" fmla="*/ 10000 h 10000"/>
              <a:gd name="connsiteX10" fmla="*/ 4924 w 10000"/>
              <a:gd name="connsiteY10" fmla="*/ 10000 h 10000"/>
              <a:gd name="connsiteX11" fmla="*/ 4963 w 10000"/>
              <a:gd name="connsiteY11" fmla="*/ 9665 h 10000"/>
              <a:gd name="connsiteX12" fmla="*/ 4963 w 10000"/>
              <a:gd name="connsiteY12" fmla="*/ 335 h 10000"/>
              <a:gd name="connsiteX13" fmla="*/ 5003 w 10000"/>
              <a:gd name="connsiteY13" fmla="*/ 0 h 10000"/>
              <a:gd name="connsiteX14" fmla="*/ 5878 w 10000"/>
              <a:gd name="connsiteY14" fmla="*/ 0 h 10000"/>
              <a:gd name="connsiteX15" fmla="*/ 5917 w 10000"/>
              <a:gd name="connsiteY15" fmla="*/ 335 h 10000"/>
              <a:gd name="connsiteX16" fmla="*/ 5917 w 10000"/>
              <a:gd name="connsiteY16" fmla="*/ 8575 h 10000"/>
              <a:gd name="connsiteX17" fmla="*/ 5956 w 10000"/>
              <a:gd name="connsiteY17" fmla="*/ 8910 h 10000"/>
              <a:gd name="connsiteX18" fmla="*/ 7731 w 10000"/>
              <a:gd name="connsiteY18" fmla="*/ 8910 h 10000"/>
              <a:gd name="connsiteX19" fmla="*/ 7770 w 10000"/>
              <a:gd name="connsiteY19" fmla="*/ 8575 h 10000"/>
              <a:gd name="connsiteX20" fmla="*/ 7770 w 10000"/>
              <a:gd name="connsiteY20" fmla="*/ 1772 h 10000"/>
              <a:gd name="connsiteX21" fmla="*/ 7809 w 10000"/>
              <a:gd name="connsiteY21" fmla="*/ 1437 h 10000"/>
              <a:gd name="connsiteX22" fmla="*/ 8401 w 10000"/>
              <a:gd name="connsiteY22" fmla="*/ 1437 h 10000"/>
              <a:gd name="connsiteX23" fmla="*/ 8439 w 10000"/>
              <a:gd name="connsiteY23" fmla="*/ 1772 h 10000"/>
              <a:gd name="connsiteX24" fmla="*/ 8439 w 10000"/>
              <a:gd name="connsiteY24" fmla="*/ 3222 h 10000"/>
              <a:gd name="connsiteX25" fmla="*/ 8478 w 10000"/>
              <a:gd name="connsiteY25" fmla="*/ 3557 h 10000"/>
              <a:gd name="connsiteX26" fmla="*/ 10000 w 10000"/>
              <a:gd name="connsiteY26" fmla="*/ 3557 h 10000"/>
              <a:gd name="connsiteX0" fmla="*/ 0 w 9962"/>
              <a:gd name="connsiteY0" fmla="*/ 7868 h 10000"/>
              <a:gd name="connsiteX1" fmla="*/ 1749 w 9962"/>
              <a:gd name="connsiteY1" fmla="*/ 7868 h 10000"/>
              <a:gd name="connsiteX2" fmla="*/ 1788 w 9962"/>
              <a:gd name="connsiteY2" fmla="*/ 7533 h 10000"/>
              <a:gd name="connsiteX3" fmla="*/ 1788 w 9962"/>
              <a:gd name="connsiteY3" fmla="*/ 1796 h 10000"/>
              <a:gd name="connsiteX4" fmla="*/ 1827 w 9962"/>
              <a:gd name="connsiteY4" fmla="*/ 1461 h 10000"/>
              <a:gd name="connsiteX5" fmla="*/ 3591 w 9962"/>
              <a:gd name="connsiteY5" fmla="*/ 1461 h 10000"/>
              <a:gd name="connsiteX6" fmla="*/ 3630 w 9962"/>
              <a:gd name="connsiteY6" fmla="*/ 1796 h 10000"/>
              <a:gd name="connsiteX7" fmla="*/ 3630 w 9962"/>
              <a:gd name="connsiteY7" fmla="*/ 9665 h 10000"/>
              <a:gd name="connsiteX8" fmla="*/ 3669 w 9962"/>
              <a:gd name="connsiteY8" fmla="*/ 10000 h 10000"/>
              <a:gd name="connsiteX9" fmla="*/ 4886 w 9962"/>
              <a:gd name="connsiteY9" fmla="*/ 10000 h 10000"/>
              <a:gd name="connsiteX10" fmla="*/ 4925 w 9962"/>
              <a:gd name="connsiteY10" fmla="*/ 9665 h 10000"/>
              <a:gd name="connsiteX11" fmla="*/ 4925 w 9962"/>
              <a:gd name="connsiteY11" fmla="*/ 335 h 10000"/>
              <a:gd name="connsiteX12" fmla="*/ 4965 w 9962"/>
              <a:gd name="connsiteY12" fmla="*/ 0 h 10000"/>
              <a:gd name="connsiteX13" fmla="*/ 5840 w 9962"/>
              <a:gd name="connsiteY13" fmla="*/ 0 h 10000"/>
              <a:gd name="connsiteX14" fmla="*/ 5879 w 9962"/>
              <a:gd name="connsiteY14" fmla="*/ 335 h 10000"/>
              <a:gd name="connsiteX15" fmla="*/ 5879 w 9962"/>
              <a:gd name="connsiteY15" fmla="*/ 8575 h 10000"/>
              <a:gd name="connsiteX16" fmla="*/ 5918 w 9962"/>
              <a:gd name="connsiteY16" fmla="*/ 8910 h 10000"/>
              <a:gd name="connsiteX17" fmla="*/ 7693 w 9962"/>
              <a:gd name="connsiteY17" fmla="*/ 8910 h 10000"/>
              <a:gd name="connsiteX18" fmla="*/ 7732 w 9962"/>
              <a:gd name="connsiteY18" fmla="*/ 8575 h 10000"/>
              <a:gd name="connsiteX19" fmla="*/ 7732 w 9962"/>
              <a:gd name="connsiteY19" fmla="*/ 1772 h 10000"/>
              <a:gd name="connsiteX20" fmla="*/ 7771 w 9962"/>
              <a:gd name="connsiteY20" fmla="*/ 1437 h 10000"/>
              <a:gd name="connsiteX21" fmla="*/ 8363 w 9962"/>
              <a:gd name="connsiteY21" fmla="*/ 1437 h 10000"/>
              <a:gd name="connsiteX22" fmla="*/ 8401 w 9962"/>
              <a:gd name="connsiteY22" fmla="*/ 1772 h 10000"/>
              <a:gd name="connsiteX23" fmla="*/ 8401 w 9962"/>
              <a:gd name="connsiteY23" fmla="*/ 3222 h 10000"/>
              <a:gd name="connsiteX24" fmla="*/ 8440 w 9962"/>
              <a:gd name="connsiteY24" fmla="*/ 3557 h 10000"/>
              <a:gd name="connsiteX25" fmla="*/ 9962 w 9962"/>
              <a:gd name="connsiteY25" fmla="*/ 3557 h 10000"/>
              <a:gd name="connsiteX0" fmla="*/ 0 w 8472"/>
              <a:gd name="connsiteY0" fmla="*/ 7868 h 10000"/>
              <a:gd name="connsiteX1" fmla="*/ 1756 w 8472"/>
              <a:gd name="connsiteY1" fmla="*/ 7868 h 10000"/>
              <a:gd name="connsiteX2" fmla="*/ 1795 w 8472"/>
              <a:gd name="connsiteY2" fmla="*/ 7533 h 10000"/>
              <a:gd name="connsiteX3" fmla="*/ 1795 w 8472"/>
              <a:gd name="connsiteY3" fmla="*/ 1796 h 10000"/>
              <a:gd name="connsiteX4" fmla="*/ 1834 w 8472"/>
              <a:gd name="connsiteY4" fmla="*/ 1461 h 10000"/>
              <a:gd name="connsiteX5" fmla="*/ 3605 w 8472"/>
              <a:gd name="connsiteY5" fmla="*/ 1461 h 10000"/>
              <a:gd name="connsiteX6" fmla="*/ 3644 w 8472"/>
              <a:gd name="connsiteY6" fmla="*/ 1796 h 10000"/>
              <a:gd name="connsiteX7" fmla="*/ 3644 w 8472"/>
              <a:gd name="connsiteY7" fmla="*/ 9665 h 10000"/>
              <a:gd name="connsiteX8" fmla="*/ 3683 w 8472"/>
              <a:gd name="connsiteY8" fmla="*/ 10000 h 10000"/>
              <a:gd name="connsiteX9" fmla="*/ 4905 w 8472"/>
              <a:gd name="connsiteY9" fmla="*/ 10000 h 10000"/>
              <a:gd name="connsiteX10" fmla="*/ 4944 w 8472"/>
              <a:gd name="connsiteY10" fmla="*/ 9665 h 10000"/>
              <a:gd name="connsiteX11" fmla="*/ 4944 w 8472"/>
              <a:gd name="connsiteY11" fmla="*/ 335 h 10000"/>
              <a:gd name="connsiteX12" fmla="*/ 4984 w 8472"/>
              <a:gd name="connsiteY12" fmla="*/ 0 h 10000"/>
              <a:gd name="connsiteX13" fmla="*/ 5862 w 8472"/>
              <a:gd name="connsiteY13" fmla="*/ 0 h 10000"/>
              <a:gd name="connsiteX14" fmla="*/ 5901 w 8472"/>
              <a:gd name="connsiteY14" fmla="*/ 335 h 10000"/>
              <a:gd name="connsiteX15" fmla="*/ 5901 w 8472"/>
              <a:gd name="connsiteY15" fmla="*/ 8575 h 10000"/>
              <a:gd name="connsiteX16" fmla="*/ 5941 w 8472"/>
              <a:gd name="connsiteY16" fmla="*/ 8910 h 10000"/>
              <a:gd name="connsiteX17" fmla="*/ 7722 w 8472"/>
              <a:gd name="connsiteY17" fmla="*/ 8910 h 10000"/>
              <a:gd name="connsiteX18" fmla="*/ 7761 w 8472"/>
              <a:gd name="connsiteY18" fmla="*/ 8575 h 10000"/>
              <a:gd name="connsiteX19" fmla="*/ 7761 w 8472"/>
              <a:gd name="connsiteY19" fmla="*/ 1772 h 10000"/>
              <a:gd name="connsiteX20" fmla="*/ 7801 w 8472"/>
              <a:gd name="connsiteY20" fmla="*/ 1437 h 10000"/>
              <a:gd name="connsiteX21" fmla="*/ 8395 w 8472"/>
              <a:gd name="connsiteY21" fmla="*/ 1437 h 10000"/>
              <a:gd name="connsiteX22" fmla="*/ 8433 w 8472"/>
              <a:gd name="connsiteY22" fmla="*/ 1772 h 10000"/>
              <a:gd name="connsiteX23" fmla="*/ 8433 w 8472"/>
              <a:gd name="connsiteY23" fmla="*/ 3222 h 10000"/>
              <a:gd name="connsiteX24" fmla="*/ 8472 w 8472"/>
              <a:gd name="connsiteY24" fmla="*/ 3557 h 10000"/>
              <a:gd name="connsiteX0" fmla="*/ 0 w 9954"/>
              <a:gd name="connsiteY0" fmla="*/ 7868 h 10000"/>
              <a:gd name="connsiteX1" fmla="*/ 2073 w 9954"/>
              <a:gd name="connsiteY1" fmla="*/ 7868 h 10000"/>
              <a:gd name="connsiteX2" fmla="*/ 2119 w 9954"/>
              <a:gd name="connsiteY2" fmla="*/ 7533 h 10000"/>
              <a:gd name="connsiteX3" fmla="*/ 2119 w 9954"/>
              <a:gd name="connsiteY3" fmla="*/ 1796 h 10000"/>
              <a:gd name="connsiteX4" fmla="*/ 2165 w 9954"/>
              <a:gd name="connsiteY4" fmla="*/ 1461 h 10000"/>
              <a:gd name="connsiteX5" fmla="*/ 4255 w 9954"/>
              <a:gd name="connsiteY5" fmla="*/ 1461 h 10000"/>
              <a:gd name="connsiteX6" fmla="*/ 4301 w 9954"/>
              <a:gd name="connsiteY6" fmla="*/ 1796 h 10000"/>
              <a:gd name="connsiteX7" fmla="*/ 4301 w 9954"/>
              <a:gd name="connsiteY7" fmla="*/ 9665 h 10000"/>
              <a:gd name="connsiteX8" fmla="*/ 4347 w 9954"/>
              <a:gd name="connsiteY8" fmla="*/ 10000 h 10000"/>
              <a:gd name="connsiteX9" fmla="*/ 5790 w 9954"/>
              <a:gd name="connsiteY9" fmla="*/ 10000 h 10000"/>
              <a:gd name="connsiteX10" fmla="*/ 5836 w 9954"/>
              <a:gd name="connsiteY10" fmla="*/ 9665 h 10000"/>
              <a:gd name="connsiteX11" fmla="*/ 5836 w 9954"/>
              <a:gd name="connsiteY11" fmla="*/ 335 h 10000"/>
              <a:gd name="connsiteX12" fmla="*/ 5883 w 9954"/>
              <a:gd name="connsiteY12" fmla="*/ 0 h 10000"/>
              <a:gd name="connsiteX13" fmla="*/ 6919 w 9954"/>
              <a:gd name="connsiteY13" fmla="*/ 0 h 10000"/>
              <a:gd name="connsiteX14" fmla="*/ 6965 w 9954"/>
              <a:gd name="connsiteY14" fmla="*/ 335 h 10000"/>
              <a:gd name="connsiteX15" fmla="*/ 6965 w 9954"/>
              <a:gd name="connsiteY15" fmla="*/ 8575 h 10000"/>
              <a:gd name="connsiteX16" fmla="*/ 7013 w 9954"/>
              <a:gd name="connsiteY16" fmla="*/ 8910 h 10000"/>
              <a:gd name="connsiteX17" fmla="*/ 9115 w 9954"/>
              <a:gd name="connsiteY17" fmla="*/ 8910 h 10000"/>
              <a:gd name="connsiteX18" fmla="*/ 9161 w 9954"/>
              <a:gd name="connsiteY18" fmla="*/ 8575 h 10000"/>
              <a:gd name="connsiteX19" fmla="*/ 9161 w 9954"/>
              <a:gd name="connsiteY19" fmla="*/ 1772 h 10000"/>
              <a:gd name="connsiteX20" fmla="*/ 9208 w 9954"/>
              <a:gd name="connsiteY20" fmla="*/ 1437 h 10000"/>
              <a:gd name="connsiteX21" fmla="*/ 9909 w 9954"/>
              <a:gd name="connsiteY21" fmla="*/ 1437 h 10000"/>
              <a:gd name="connsiteX22" fmla="*/ 9954 w 9954"/>
              <a:gd name="connsiteY22" fmla="*/ 1772 h 10000"/>
              <a:gd name="connsiteX23" fmla="*/ 9954 w 9954"/>
              <a:gd name="connsiteY23" fmla="*/ 3222 h 10000"/>
              <a:gd name="connsiteX0" fmla="*/ 0 w 10000"/>
              <a:gd name="connsiteY0" fmla="*/ 7868 h 10000"/>
              <a:gd name="connsiteX1" fmla="*/ 2083 w 10000"/>
              <a:gd name="connsiteY1" fmla="*/ 7868 h 10000"/>
              <a:gd name="connsiteX2" fmla="*/ 2129 w 10000"/>
              <a:gd name="connsiteY2" fmla="*/ 7533 h 10000"/>
              <a:gd name="connsiteX3" fmla="*/ 2129 w 10000"/>
              <a:gd name="connsiteY3" fmla="*/ 1796 h 10000"/>
              <a:gd name="connsiteX4" fmla="*/ 2175 w 10000"/>
              <a:gd name="connsiteY4" fmla="*/ 1461 h 10000"/>
              <a:gd name="connsiteX5" fmla="*/ 4275 w 10000"/>
              <a:gd name="connsiteY5" fmla="*/ 1461 h 10000"/>
              <a:gd name="connsiteX6" fmla="*/ 4321 w 10000"/>
              <a:gd name="connsiteY6" fmla="*/ 1796 h 10000"/>
              <a:gd name="connsiteX7" fmla="*/ 4321 w 10000"/>
              <a:gd name="connsiteY7" fmla="*/ 9665 h 10000"/>
              <a:gd name="connsiteX8" fmla="*/ 4367 w 10000"/>
              <a:gd name="connsiteY8" fmla="*/ 10000 h 10000"/>
              <a:gd name="connsiteX9" fmla="*/ 5817 w 10000"/>
              <a:gd name="connsiteY9" fmla="*/ 10000 h 10000"/>
              <a:gd name="connsiteX10" fmla="*/ 5863 w 10000"/>
              <a:gd name="connsiteY10" fmla="*/ 9665 h 10000"/>
              <a:gd name="connsiteX11" fmla="*/ 5863 w 10000"/>
              <a:gd name="connsiteY11" fmla="*/ 335 h 10000"/>
              <a:gd name="connsiteX12" fmla="*/ 5910 w 10000"/>
              <a:gd name="connsiteY12" fmla="*/ 0 h 10000"/>
              <a:gd name="connsiteX13" fmla="*/ 6951 w 10000"/>
              <a:gd name="connsiteY13" fmla="*/ 0 h 10000"/>
              <a:gd name="connsiteX14" fmla="*/ 6997 w 10000"/>
              <a:gd name="connsiteY14" fmla="*/ 335 h 10000"/>
              <a:gd name="connsiteX15" fmla="*/ 6997 w 10000"/>
              <a:gd name="connsiteY15" fmla="*/ 8575 h 10000"/>
              <a:gd name="connsiteX16" fmla="*/ 7045 w 10000"/>
              <a:gd name="connsiteY16" fmla="*/ 8910 h 10000"/>
              <a:gd name="connsiteX17" fmla="*/ 9157 w 10000"/>
              <a:gd name="connsiteY17" fmla="*/ 8910 h 10000"/>
              <a:gd name="connsiteX18" fmla="*/ 9203 w 10000"/>
              <a:gd name="connsiteY18" fmla="*/ 8575 h 10000"/>
              <a:gd name="connsiteX19" fmla="*/ 9203 w 10000"/>
              <a:gd name="connsiteY19" fmla="*/ 1772 h 10000"/>
              <a:gd name="connsiteX20" fmla="*/ 9251 w 10000"/>
              <a:gd name="connsiteY20" fmla="*/ 1437 h 10000"/>
              <a:gd name="connsiteX21" fmla="*/ 9955 w 10000"/>
              <a:gd name="connsiteY21" fmla="*/ 1437 h 10000"/>
              <a:gd name="connsiteX22" fmla="*/ 10000 w 10000"/>
              <a:gd name="connsiteY22" fmla="*/ 1772 h 10000"/>
              <a:gd name="connsiteX0" fmla="*/ 0 w 9955"/>
              <a:gd name="connsiteY0" fmla="*/ 7868 h 10000"/>
              <a:gd name="connsiteX1" fmla="*/ 2083 w 9955"/>
              <a:gd name="connsiteY1" fmla="*/ 7868 h 10000"/>
              <a:gd name="connsiteX2" fmla="*/ 2129 w 9955"/>
              <a:gd name="connsiteY2" fmla="*/ 7533 h 10000"/>
              <a:gd name="connsiteX3" fmla="*/ 2129 w 9955"/>
              <a:gd name="connsiteY3" fmla="*/ 1796 h 10000"/>
              <a:gd name="connsiteX4" fmla="*/ 2175 w 9955"/>
              <a:gd name="connsiteY4" fmla="*/ 1461 h 10000"/>
              <a:gd name="connsiteX5" fmla="*/ 4275 w 9955"/>
              <a:gd name="connsiteY5" fmla="*/ 1461 h 10000"/>
              <a:gd name="connsiteX6" fmla="*/ 4321 w 9955"/>
              <a:gd name="connsiteY6" fmla="*/ 1796 h 10000"/>
              <a:gd name="connsiteX7" fmla="*/ 4321 w 9955"/>
              <a:gd name="connsiteY7" fmla="*/ 9665 h 10000"/>
              <a:gd name="connsiteX8" fmla="*/ 4367 w 9955"/>
              <a:gd name="connsiteY8" fmla="*/ 10000 h 10000"/>
              <a:gd name="connsiteX9" fmla="*/ 5817 w 9955"/>
              <a:gd name="connsiteY9" fmla="*/ 10000 h 10000"/>
              <a:gd name="connsiteX10" fmla="*/ 5863 w 9955"/>
              <a:gd name="connsiteY10" fmla="*/ 9665 h 10000"/>
              <a:gd name="connsiteX11" fmla="*/ 5863 w 9955"/>
              <a:gd name="connsiteY11" fmla="*/ 335 h 10000"/>
              <a:gd name="connsiteX12" fmla="*/ 5910 w 9955"/>
              <a:gd name="connsiteY12" fmla="*/ 0 h 10000"/>
              <a:gd name="connsiteX13" fmla="*/ 6951 w 9955"/>
              <a:gd name="connsiteY13" fmla="*/ 0 h 10000"/>
              <a:gd name="connsiteX14" fmla="*/ 6997 w 9955"/>
              <a:gd name="connsiteY14" fmla="*/ 335 h 10000"/>
              <a:gd name="connsiteX15" fmla="*/ 6997 w 9955"/>
              <a:gd name="connsiteY15" fmla="*/ 8575 h 10000"/>
              <a:gd name="connsiteX16" fmla="*/ 7045 w 9955"/>
              <a:gd name="connsiteY16" fmla="*/ 8910 h 10000"/>
              <a:gd name="connsiteX17" fmla="*/ 9157 w 9955"/>
              <a:gd name="connsiteY17" fmla="*/ 8910 h 10000"/>
              <a:gd name="connsiteX18" fmla="*/ 9203 w 9955"/>
              <a:gd name="connsiteY18" fmla="*/ 8575 h 10000"/>
              <a:gd name="connsiteX19" fmla="*/ 9203 w 9955"/>
              <a:gd name="connsiteY19" fmla="*/ 1772 h 10000"/>
              <a:gd name="connsiteX20" fmla="*/ 9251 w 9955"/>
              <a:gd name="connsiteY20" fmla="*/ 1437 h 10000"/>
              <a:gd name="connsiteX21" fmla="*/ 9955 w 9955"/>
              <a:gd name="connsiteY21" fmla="*/ 1437 h 10000"/>
              <a:gd name="connsiteX0" fmla="*/ 0 w 9293"/>
              <a:gd name="connsiteY0" fmla="*/ 7868 h 10000"/>
              <a:gd name="connsiteX1" fmla="*/ 2092 w 9293"/>
              <a:gd name="connsiteY1" fmla="*/ 7868 h 10000"/>
              <a:gd name="connsiteX2" fmla="*/ 2139 w 9293"/>
              <a:gd name="connsiteY2" fmla="*/ 7533 h 10000"/>
              <a:gd name="connsiteX3" fmla="*/ 2139 w 9293"/>
              <a:gd name="connsiteY3" fmla="*/ 1796 h 10000"/>
              <a:gd name="connsiteX4" fmla="*/ 2185 w 9293"/>
              <a:gd name="connsiteY4" fmla="*/ 1461 h 10000"/>
              <a:gd name="connsiteX5" fmla="*/ 4294 w 9293"/>
              <a:gd name="connsiteY5" fmla="*/ 1461 h 10000"/>
              <a:gd name="connsiteX6" fmla="*/ 4341 w 9293"/>
              <a:gd name="connsiteY6" fmla="*/ 1796 h 10000"/>
              <a:gd name="connsiteX7" fmla="*/ 4341 w 9293"/>
              <a:gd name="connsiteY7" fmla="*/ 9665 h 10000"/>
              <a:gd name="connsiteX8" fmla="*/ 4387 w 9293"/>
              <a:gd name="connsiteY8" fmla="*/ 10000 h 10000"/>
              <a:gd name="connsiteX9" fmla="*/ 5843 w 9293"/>
              <a:gd name="connsiteY9" fmla="*/ 10000 h 10000"/>
              <a:gd name="connsiteX10" fmla="*/ 5890 w 9293"/>
              <a:gd name="connsiteY10" fmla="*/ 9665 h 10000"/>
              <a:gd name="connsiteX11" fmla="*/ 5890 w 9293"/>
              <a:gd name="connsiteY11" fmla="*/ 335 h 10000"/>
              <a:gd name="connsiteX12" fmla="*/ 5937 w 9293"/>
              <a:gd name="connsiteY12" fmla="*/ 0 h 10000"/>
              <a:gd name="connsiteX13" fmla="*/ 6982 w 9293"/>
              <a:gd name="connsiteY13" fmla="*/ 0 h 10000"/>
              <a:gd name="connsiteX14" fmla="*/ 7029 w 9293"/>
              <a:gd name="connsiteY14" fmla="*/ 335 h 10000"/>
              <a:gd name="connsiteX15" fmla="*/ 7029 w 9293"/>
              <a:gd name="connsiteY15" fmla="*/ 8575 h 10000"/>
              <a:gd name="connsiteX16" fmla="*/ 7077 w 9293"/>
              <a:gd name="connsiteY16" fmla="*/ 8910 h 10000"/>
              <a:gd name="connsiteX17" fmla="*/ 9198 w 9293"/>
              <a:gd name="connsiteY17" fmla="*/ 8910 h 10000"/>
              <a:gd name="connsiteX18" fmla="*/ 9245 w 9293"/>
              <a:gd name="connsiteY18" fmla="*/ 8575 h 10000"/>
              <a:gd name="connsiteX19" fmla="*/ 9245 w 9293"/>
              <a:gd name="connsiteY19" fmla="*/ 1772 h 10000"/>
              <a:gd name="connsiteX20" fmla="*/ 9293 w 9293"/>
              <a:gd name="connsiteY20" fmla="*/ 1437 h 10000"/>
              <a:gd name="connsiteX0" fmla="*/ 0 w 9948"/>
              <a:gd name="connsiteY0" fmla="*/ 7868 h 10000"/>
              <a:gd name="connsiteX1" fmla="*/ 2251 w 9948"/>
              <a:gd name="connsiteY1" fmla="*/ 7868 h 10000"/>
              <a:gd name="connsiteX2" fmla="*/ 2302 w 9948"/>
              <a:gd name="connsiteY2" fmla="*/ 7533 h 10000"/>
              <a:gd name="connsiteX3" fmla="*/ 2302 w 9948"/>
              <a:gd name="connsiteY3" fmla="*/ 1796 h 10000"/>
              <a:gd name="connsiteX4" fmla="*/ 2351 w 9948"/>
              <a:gd name="connsiteY4" fmla="*/ 1461 h 10000"/>
              <a:gd name="connsiteX5" fmla="*/ 4621 w 9948"/>
              <a:gd name="connsiteY5" fmla="*/ 1461 h 10000"/>
              <a:gd name="connsiteX6" fmla="*/ 4671 w 9948"/>
              <a:gd name="connsiteY6" fmla="*/ 1796 h 10000"/>
              <a:gd name="connsiteX7" fmla="*/ 4671 w 9948"/>
              <a:gd name="connsiteY7" fmla="*/ 9665 h 10000"/>
              <a:gd name="connsiteX8" fmla="*/ 4721 w 9948"/>
              <a:gd name="connsiteY8" fmla="*/ 10000 h 10000"/>
              <a:gd name="connsiteX9" fmla="*/ 6288 w 9948"/>
              <a:gd name="connsiteY9" fmla="*/ 10000 h 10000"/>
              <a:gd name="connsiteX10" fmla="*/ 6338 w 9948"/>
              <a:gd name="connsiteY10" fmla="*/ 9665 h 10000"/>
              <a:gd name="connsiteX11" fmla="*/ 6338 w 9948"/>
              <a:gd name="connsiteY11" fmla="*/ 335 h 10000"/>
              <a:gd name="connsiteX12" fmla="*/ 6389 w 9948"/>
              <a:gd name="connsiteY12" fmla="*/ 0 h 10000"/>
              <a:gd name="connsiteX13" fmla="*/ 7513 w 9948"/>
              <a:gd name="connsiteY13" fmla="*/ 0 h 10000"/>
              <a:gd name="connsiteX14" fmla="*/ 7564 w 9948"/>
              <a:gd name="connsiteY14" fmla="*/ 335 h 10000"/>
              <a:gd name="connsiteX15" fmla="*/ 7564 w 9948"/>
              <a:gd name="connsiteY15" fmla="*/ 8575 h 10000"/>
              <a:gd name="connsiteX16" fmla="*/ 7615 w 9948"/>
              <a:gd name="connsiteY16" fmla="*/ 8910 h 10000"/>
              <a:gd name="connsiteX17" fmla="*/ 9898 w 9948"/>
              <a:gd name="connsiteY17" fmla="*/ 8910 h 10000"/>
              <a:gd name="connsiteX18" fmla="*/ 9948 w 9948"/>
              <a:gd name="connsiteY18" fmla="*/ 8575 h 10000"/>
              <a:gd name="connsiteX19" fmla="*/ 9948 w 9948"/>
              <a:gd name="connsiteY19" fmla="*/ 1772 h 10000"/>
              <a:gd name="connsiteX0" fmla="*/ 0 w 10000"/>
              <a:gd name="connsiteY0" fmla="*/ 7868 h 10000"/>
              <a:gd name="connsiteX1" fmla="*/ 2263 w 10000"/>
              <a:gd name="connsiteY1" fmla="*/ 7868 h 10000"/>
              <a:gd name="connsiteX2" fmla="*/ 2314 w 10000"/>
              <a:gd name="connsiteY2" fmla="*/ 7533 h 10000"/>
              <a:gd name="connsiteX3" fmla="*/ 2314 w 10000"/>
              <a:gd name="connsiteY3" fmla="*/ 1796 h 10000"/>
              <a:gd name="connsiteX4" fmla="*/ 2363 w 10000"/>
              <a:gd name="connsiteY4" fmla="*/ 1461 h 10000"/>
              <a:gd name="connsiteX5" fmla="*/ 4645 w 10000"/>
              <a:gd name="connsiteY5" fmla="*/ 1461 h 10000"/>
              <a:gd name="connsiteX6" fmla="*/ 4695 w 10000"/>
              <a:gd name="connsiteY6" fmla="*/ 1796 h 10000"/>
              <a:gd name="connsiteX7" fmla="*/ 4695 w 10000"/>
              <a:gd name="connsiteY7" fmla="*/ 9665 h 10000"/>
              <a:gd name="connsiteX8" fmla="*/ 4746 w 10000"/>
              <a:gd name="connsiteY8" fmla="*/ 10000 h 10000"/>
              <a:gd name="connsiteX9" fmla="*/ 6321 w 10000"/>
              <a:gd name="connsiteY9" fmla="*/ 10000 h 10000"/>
              <a:gd name="connsiteX10" fmla="*/ 6371 w 10000"/>
              <a:gd name="connsiteY10" fmla="*/ 9665 h 10000"/>
              <a:gd name="connsiteX11" fmla="*/ 6371 w 10000"/>
              <a:gd name="connsiteY11" fmla="*/ 335 h 10000"/>
              <a:gd name="connsiteX12" fmla="*/ 6422 w 10000"/>
              <a:gd name="connsiteY12" fmla="*/ 0 h 10000"/>
              <a:gd name="connsiteX13" fmla="*/ 7552 w 10000"/>
              <a:gd name="connsiteY13" fmla="*/ 0 h 10000"/>
              <a:gd name="connsiteX14" fmla="*/ 7604 w 10000"/>
              <a:gd name="connsiteY14" fmla="*/ 335 h 10000"/>
              <a:gd name="connsiteX15" fmla="*/ 7604 w 10000"/>
              <a:gd name="connsiteY15" fmla="*/ 8575 h 10000"/>
              <a:gd name="connsiteX16" fmla="*/ 7655 w 10000"/>
              <a:gd name="connsiteY16" fmla="*/ 8910 h 10000"/>
              <a:gd name="connsiteX17" fmla="*/ 9950 w 10000"/>
              <a:gd name="connsiteY17" fmla="*/ 8910 h 10000"/>
              <a:gd name="connsiteX18" fmla="*/ 10000 w 10000"/>
              <a:gd name="connsiteY18" fmla="*/ 8575 h 10000"/>
              <a:gd name="connsiteX0" fmla="*/ 0 w 8266"/>
              <a:gd name="connsiteY0" fmla="*/ 7916 h 10000"/>
              <a:gd name="connsiteX1" fmla="*/ 529 w 8266"/>
              <a:gd name="connsiteY1" fmla="*/ 7868 h 10000"/>
              <a:gd name="connsiteX2" fmla="*/ 580 w 8266"/>
              <a:gd name="connsiteY2" fmla="*/ 7533 h 10000"/>
              <a:gd name="connsiteX3" fmla="*/ 580 w 8266"/>
              <a:gd name="connsiteY3" fmla="*/ 1796 h 10000"/>
              <a:gd name="connsiteX4" fmla="*/ 629 w 8266"/>
              <a:gd name="connsiteY4" fmla="*/ 1461 h 10000"/>
              <a:gd name="connsiteX5" fmla="*/ 2911 w 8266"/>
              <a:gd name="connsiteY5" fmla="*/ 1461 h 10000"/>
              <a:gd name="connsiteX6" fmla="*/ 2961 w 8266"/>
              <a:gd name="connsiteY6" fmla="*/ 1796 h 10000"/>
              <a:gd name="connsiteX7" fmla="*/ 2961 w 8266"/>
              <a:gd name="connsiteY7" fmla="*/ 9665 h 10000"/>
              <a:gd name="connsiteX8" fmla="*/ 3012 w 8266"/>
              <a:gd name="connsiteY8" fmla="*/ 10000 h 10000"/>
              <a:gd name="connsiteX9" fmla="*/ 4587 w 8266"/>
              <a:gd name="connsiteY9" fmla="*/ 10000 h 10000"/>
              <a:gd name="connsiteX10" fmla="*/ 4637 w 8266"/>
              <a:gd name="connsiteY10" fmla="*/ 9665 h 10000"/>
              <a:gd name="connsiteX11" fmla="*/ 4637 w 8266"/>
              <a:gd name="connsiteY11" fmla="*/ 335 h 10000"/>
              <a:gd name="connsiteX12" fmla="*/ 4688 w 8266"/>
              <a:gd name="connsiteY12" fmla="*/ 0 h 10000"/>
              <a:gd name="connsiteX13" fmla="*/ 5818 w 8266"/>
              <a:gd name="connsiteY13" fmla="*/ 0 h 10000"/>
              <a:gd name="connsiteX14" fmla="*/ 5870 w 8266"/>
              <a:gd name="connsiteY14" fmla="*/ 335 h 10000"/>
              <a:gd name="connsiteX15" fmla="*/ 5870 w 8266"/>
              <a:gd name="connsiteY15" fmla="*/ 8575 h 10000"/>
              <a:gd name="connsiteX16" fmla="*/ 5921 w 8266"/>
              <a:gd name="connsiteY16" fmla="*/ 8910 h 10000"/>
              <a:gd name="connsiteX17" fmla="*/ 8216 w 8266"/>
              <a:gd name="connsiteY17" fmla="*/ 8910 h 10000"/>
              <a:gd name="connsiteX18" fmla="*/ 8266 w 8266"/>
              <a:gd name="connsiteY18" fmla="*/ 8575 h 10000"/>
              <a:gd name="connsiteX0" fmla="*/ 0 w 10000"/>
              <a:gd name="connsiteY0" fmla="*/ 7916 h 10000"/>
              <a:gd name="connsiteX1" fmla="*/ 640 w 10000"/>
              <a:gd name="connsiteY1" fmla="*/ 7868 h 10000"/>
              <a:gd name="connsiteX2" fmla="*/ 702 w 10000"/>
              <a:gd name="connsiteY2" fmla="*/ 7533 h 10000"/>
              <a:gd name="connsiteX3" fmla="*/ 702 w 10000"/>
              <a:gd name="connsiteY3" fmla="*/ 1796 h 10000"/>
              <a:gd name="connsiteX4" fmla="*/ 761 w 10000"/>
              <a:gd name="connsiteY4" fmla="*/ 1461 h 10000"/>
              <a:gd name="connsiteX5" fmla="*/ 3522 w 10000"/>
              <a:gd name="connsiteY5" fmla="*/ 1461 h 10000"/>
              <a:gd name="connsiteX6" fmla="*/ 3582 w 10000"/>
              <a:gd name="connsiteY6" fmla="*/ 1796 h 10000"/>
              <a:gd name="connsiteX7" fmla="*/ 3582 w 10000"/>
              <a:gd name="connsiteY7" fmla="*/ 9665 h 10000"/>
              <a:gd name="connsiteX8" fmla="*/ 3644 w 10000"/>
              <a:gd name="connsiteY8" fmla="*/ 10000 h 10000"/>
              <a:gd name="connsiteX9" fmla="*/ 5549 w 10000"/>
              <a:gd name="connsiteY9" fmla="*/ 10000 h 10000"/>
              <a:gd name="connsiteX10" fmla="*/ 5610 w 10000"/>
              <a:gd name="connsiteY10" fmla="*/ 9665 h 10000"/>
              <a:gd name="connsiteX11" fmla="*/ 5610 w 10000"/>
              <a:gd name="connsiteY11" fmla="*/ 335 h 10000"/>
              <a:gd name="connsiteX12" fmla="*/ 5671 w 10000"/>
              <a:gd name="connsiteY12" fmla="*/ 0 h 10000"/>
              <a:gd name="connsiteX13" fmla="*/ 7038 w 10000"/>
              <a:gd name="connsiteY13" fmla="*/ 0 h 10000"/>
              <a:gd name="connsiteX14" fmla="*/ 7101 w 10000"/>
              <a:gd name="connsiteY14" fmla="*/ 335 h 10000"/>
              <a:gd name="connsiteX15" fmla="*/ 7101 w 10000"/>
              <a:gd name="connsiteY15" fmla="*/ 8575 h 10000"/>
              <a:gd name="connsiteX16" fmla="*/ 7163 w 10000"/>
              <a:gd name="connsiteY16" fmla="*/ 8910 h 10000"/>
              <a:gd name="connsiteX17" fmla="*/ 9940 w 10000"/>
              <a:gd name="connsiteY17" fmla="*/ 8910 h 10000"/>
              <a:gd name="connsiteX18" fmla="*/ 10000 w 10000"/>
              <a:gd name="connsiteY18" fmla="*/ 8575 h 10000"/>
              <a:gd name="connsiteX0" fmla="*/ 0 w 9964"/>
              <a:gd name="connsiteY0" fmla="*/ 7882 h 10000"/>
              <a:gd name="connsiteX1" fmla="*/ 604 w 9964"/>
              <a:gd name="connsiteY1" fmla="*/ 7868 h 10000"/>
              <a:gd name="connsiteX2" fmla="*/ 666 w 9964"/>
              <a:gd name="connsiteY2" fmla="*/ 7533 h 10000"/>
              <a:gd name="connsiteX3" fmla="*/ 666 w 9964"/>
              <a:gd name="connsiteY3" fmla="*/ 1796 h 10000"/>
              <a:gd name="connsiteX4" fmla="*/ 725 w 9964"/>
              <a:gd name="connsiteY4" fmla="*/ 1461 h 10000"/>
              <a:gd name="connsiteX5" fmla="*/ 3486 w 9964"/>
              <a:gd name="connsiteY5" fmla="*/ 1461 h 10000"/>
              <a:gd name="connsiteX6" fmla="*/ 3546 w 9964"/>
              <a:gd name="connsiteY6" fmla="*/ 1796 h 10000"/>
              <a:gd name="connsiteX7" fmla="*/ 3546 w 9964"/>
              <a:gd name="connsiteY7" fmla="*/ 9665 h 10000"/>
              <a:gd name="connsiteX8" fmla="*/ 3608 w 9964"/>
              <a:gd name="connsiteY8" fmla="*/ 10000 h 10000"/>
              <a:gd name="connsiteX9" fmla="*/ 5513 w 9964"/>
              <a:gd name="connsiteY9" fmla="*/ 10000 h 10000"/>
              <a:gd name="connsiteX10" fmla="*/ 5574 w 9964"/>
              <a:gd name="connsiteY10" fmla="*/ 9665 h 10000"/>
              <a:gd name="connsiteX11" fmla="*/ 5574 w 9964"/>
              <a:gd name="connsiteY11" fmla="*/ 335 h 10000"/>
              <a:gd name="connsiteX12" fmla="*/ 5635 w 9964"/>
              <a:gd name="connsiteY12" fmla="*/ 0 h 10000"/>
              <a:gd name="connsiteX13" fmla="*/ 7002 w 9964"/>
              <a:gd name="connsiteY13" fmla="*/ 0 h 10000"/>
              <a:gd name="connsiteX14" fmla="*/ 7065 w 9964"/>
              <a:gd name="connsiteY14" fmla="*/ 335 h 10000"/>
              <a:gd name="connsiteX15" fmla="*/ 7065 w 9964"/>
              <a:gd name="connsiteY15" fmla="*/ 8575 h 10000"/>
              <a:gd name="connsiteX16" fmla="*/ 7127 w 9964"/>
              <a:gd name="connsiteY16" fmla="*/ 8910 h 10000"/>
              <a:gd name="connsiteX17" fmla="*/ 9904 w 9964"/>
              <a:gd name="connsiteY17" fmla="*/ 8910 h 10000"/>
              <a:gd name="connsiteX18" fmla="*/ 9964 w 9964"/>
              <a:gd name="connsiteY18" fmla="*/ 8575 h 10000"/>
              <a:gd name="connsiteX0" fmla="*/ 0 w 10018"/>
              <a:gd name="connsiteY0" fmla="*/ 7882 h 10000"/>
              <a:gd name="connsiteX1" fmla="*/ 624 w 10018"/>
              <a:gd name="connsiteY1" fmla="*/ 7868 h 10000"/>
              <a:gd name="connsiteX2" fmla="*/ 686 w 10018"/>
              <a:gd name="connsiteY2" fmla="*/ 7533 h 10000"/>
              <a:gd name="connsiteX3" fmla="*/ 686 w 10018"/>
              <a:gd name="connsiteY3" fmla="*/ 1796 h 10000"/>
              <a:gd name="connsiteX4" fmla="*/ 746 w 10018"/>
              <a:gd name="connsiteY4" fmla="*/ 1461 h 10000"/>
              <a:gd name="connsiteX5" fmla="*/ 3517 w 10018"/>
              <a:gd name="connsiteY5" fmla="*/ 1461 h 10000"/>
              <a:gd name="connsiteX6" fmla="*/ 3577 w 10018"/>
              <a:gd name="connsiteY6" fmla="*/ 1796 h 10000"/>
              <a:gd name="connsiteX7" fmla="*/ 3577 w 10018"/>
              <a:gd name="connsiteY7" fmla="*/ 9665 h 10000"/>
              <a:gd name="connsiteX8" fmla="*/ 3639 w 10018"/>
              <a:gd name="connsiteY8" fmla="*/ 10000 h 10000"/>
              <a:gd name="connsiteX9" fmla="*/ 5551 w 10018"/>
              <a:gd name="connsiteY9" fmla="*/ 10000 h 10000"/>
              <a:gd name="connsiteX10" fmla="*/ 5612 w 10018"/>
              <a:gd name="connsiteY10" fmla="*/ 9665 h 10000"/>
              <a:gd name="connsiteX11" fmla="*/ 5612 w 10018"/>
              <a:gd name="connsiteY11" fmla="*/ 335 h 10000"/>
              <a:gd name="connsiteX12" fmla="*/ 5673 w 10018"/>
              <a:gd name="connsiteY12" fmla="*/ 0 h 10000"/>
              <a:gd name="connsiteX13" fmla="*/ 7045 w 10018"/>
              <a:gd name="connsiteY13" fmla="*/ 0 h 10000"/>
              <a:gd name="connsiteX14" fmla="*/ 7109 w 10018"/>
              <a:gd name="connsiteY14" fmla="*/ 335 h 10000"/>
              <a:gd name="connsiteX15" fmla="*/ 7109 w 10018"/>
              <a:gd name="connsiteY15" fmla="*/ 8575 h 10000"/>
              <a:gd name="connsiteX16" fmla="*/ 7171 w 10018"/>
              <a:gd name="connsiteY16" fmla="*/ 8910 h 10000"/>
              <a:gd name="connsiteX17" fmla="*/ 9958 w 10018"/>
              <a:gd name="connsiteY17" fmla="*/ 8910 h 10000"/>
              <a:gd name="connsiteX18" fmla="*/ 10018 w 10018"/>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9963 w 10023"/>
              <a:gd name="connsiteY17" fmla="*/ 8910 h 10000"/>
              <a:gd name="connsiteX18" fmla="*/ 10023 w 10023"/>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10023 w 10023"/>
              <a:gd name="connsiteY17" fmla="*/ 8575 h 10000"/>
              <a:gd name="connsiteX0" fmla="*/ 0 w 8783"/>
              <a:gd name="connsiteY0" fmla="*/ 7857 h 10000"/>
              <a:gd name="connsiteX1" fmla="*/ 629 w 8783"/>
              <a:gd name="connsiteY1" fmla="*/ 7868 h 10000"/>
              <a:gd name="connsiteX2" fmla="*/ 691 w 8783"/>
              <a:gd name="connsiteY2" fmla="*/ 7533 h 10000"/>
              <a:gd name="connsiteX3" fmla="*/ 691 w 8783"/>
              <a:gd name="connsiteY3" fmla="*/ 1796 h 10000"/>
              <a:gd name="connsiteX4" fmla="*/ 751 w 8783"/>
              <a:gd name="connsiteY4" fmla="*/ 1461 h 10000"/>
              <a:gd name="connsiteX5" fmla="*/ 3522 w 8783"/>
              <a:gd name="connsiteY5" fmla="*/ 1461 h 10000"/>
              <a:gd name="connsiteX6" fmla="*/ 3582 w 8783"/>
              <a:gd name="connsiteY6" fmla="*/ 1796 h 10000"/>
              <a:gd name="connsiteX7" fmla="*/ 3582 w 8783"/>
              <a:gd name="connsiteY7" fmla="*/ 9665 h 10000"/>
              <a:gd name="connsiteX8" fmla="*/ 3644 w 8783"/>
              <a:gd name="connsiteY8" fmla="*/ 10000 h 10000"/>
              <a:gd name="connsiteX9" fmla="*/ 5556 w 8783"/>
              <a:gd name="connsiteY9" fmla="*/ 10000 h 10000"/>
              <a:gd name="connsiteX10" fmla="*/ 5617 w 8783"/>
              <a:gd name="connsiteY10" fmla="*/ 9665 h 10000"/>
              <a:gd name="connsiteX11" fmla="*/ 5617 w 8783"/>
              <a:gd name="connsiteY11" fmla="*/ 335 h 10000"/>
              <a:gd name="connsiteX12" fmla="*/ 5678 w 8783"/>
              <a:gd name="connsiteY12" fmla="*/ 0 h 10000"/>
              <a:gd name="connsiteX13" fmla="*/ 7050 w 8783"/>
              <a:gd name="connsiteY13" fmla="*/ 0 h 10000"/>
              <a:gd name="connsiteX14" fmla="*/ 7114 w 8783"/>
              <a:gd name="connsiteY14" fmla="*/ 335 h 10000"/>
              <a:gd name="connsiteX15" fmla="*/ 7114 w 8783"/>
              <a:gd name="connsiteY15" fmla="*/ 8575 h 10000"/>
              <a:gd name="connsiteX16" fmla="*/ 7176 w 8783"/>
              <a:gd name="connsiteY16" fmla="*/ 8910 h 10000"/>
              <a:gd name="connsiteX17" fmla="*/ 8783 w 8783"/>
              <a:gd name="connsiteY17" fmla="*/ 8893 h 10000"/>
              <a:gd name="connsiteX0" fmla="*/ 0 w 9997"/>
              <a:gd name="connsiteY0" fmla="*/ 7857 h 10000"/>
              <a:gd name="connsiteX1" fmla="*/ 716 w 9997"/>
              <a:gd name="connsiteY1" fmla="*/ 7868 h 10000"/>
              <a:gd name="connsiteX2" fmla="*/ 787 w 9997"/>
              <a:gd name="connsiteY2" fmla="*/ 7533 h 10000"/>
              <a:gd name="connsiteX3" fmla="*/ 787 w 9997"/>
              <a:gd name="connsiteY3" fmla="*/ 1796 h 10000"/>
              <a:gd name="connsiteX4" fmla="*/ 855 w 9997"/>
              <a:gd name="connsiteY4" fmla="*/ 1461 h 10000"/>
              <a:gd name="connsiteX5" fmla="*/ 4010 w 9997"/>
              <a:gd name="connsiteY5" fmla="*/ 1461 h 10000"/>
              <a:gd name="connsiteX6" fmla="*/ 4078 w 9997"/>
              <a:gd name="connsiteY6" fmla="*/ 1796 h 10000"/>
              <a:gd name="connsiteX7" fmla="*/ 4078 w 9997"/>
              <a:gd name="connsiteY7" fmla="*/ 9665 h 10000"/>
              <a:gd name="connsiteX8" fmla="*/ 4149 w 9997"/>
              <a:gd name="connsiteY8" fmla="*/ 10000 h 10000"/>
              <a:gd name="connsiteX9" fmla="*/ 6326 w 9997"/>
              <a:gd name="connsiteY9" fmla="*/ 10000 h 10000"/>
              <a:gd name="connsiteX10" fmla="*/ 6395 w 9997"/>
              <a:gd name="connsiteY10" fmla="*/ 9665 h 10000"/>
              <a:gd name="connsiteX11" fmla="*/ 6395 w 9997"/>
              <a:gd name="connsiteY11" fmla="*/ 335 h 10000"/>
              <a:gd name="connsiteX12" fmla="*/ 6465 w 9997"/>
              <a:gd name="connsiteY12" fmla="*/ 0 h 10000"/>
              <a:gd name="connsiteX13" fmla="*/ 8027 w 9997"/>
              <a:gd name="connsiteY13" fmla="*/ 0 h 10000"/>
              <a:gd name="connsiteX14" fmla="*/ 8100 w 9997"/>
              <a:gd name="connsiteY14" fmla="*/ 335 h 10000"/>
              <a:gd name="connsiteX15" fmla="*/ 8100 w 9997"/>
              <a:gd name="connsiteY15" fmla="*/ 8575 h 10000"/>
              <a:gd name="connsiteX16" fmla="*/ 8170 w 9997"/>
              <a:gd name="connsiteY16" fmla="*/ 8910 h 10000"/>
              <a:gd name="connsiteX17" fmla="*/ 9997 w 9997"/>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35 h 10000"/>
              <a:gd name="connsiteX17" fmla="*/ 10000 w 10000"/>
              <a:gd name="connsiteY17" fmla="*/ 8927 h 10000"/>
              <a:gd name="connsiteX0" fmla="*/ 0 w 10008"/>
              <a:gd name="connsiteY0" fmla="*/ 7857 h 10000"/>
              <a:gd name="connsiteX1" fmla="*/ 726 w 10008"/>
              <a:gd name="connsiteY1" fmla="*/ 7855 h 10000"/>
              <a:gd name="connsiteX2" fmla="*/ 787 w 10008"/>
              <a:gd name="connsiteY2" fmla="*/ 7533 h 10000"/>
              <a:gd name="connsiteX3" fmla="*/ 787 w 10008"/>
              <a:gd name="connsiteY3" fmla="*/ 1796 h 10000"/>
              <a:gd name="connsiteX4" fmla="*/ 855 w 10008"/>
              <a:gd name="connsiteY4" fmla="*/ 1461 h 10000"/>
              <a:gd name="connsiteX5" fmla="*/ 4011 w 10008"/>
              <a:gd name="connsiteY5" fmla="*/ 1461 h 10000"/>
              <a:gd name="connsiteX6" fmla="*/ 4079 w 10008"/>
              <a:gd name="connsiteY6" fmla="*/ 1796 h 10000"/>
              <a:gd name="connsiteX7" fmla="*/ 4079 w 10008"/>
              <a:gd name="connsiteY7" fmla="*/ 9665 h 10000"/>
              <a:gd name="connsiteX8" fmla="*/ 4150 w 10008"/>
              <a:gd name="connsiteY8" fmla="*/ 10000 h 10000"/>
              <a:gd name="connsiteX9" fmla="*/ 6328 w 10008"/>
              <a:gd name="connsiteY9" fmla="*/ 10000 h 10000"/>
              <a:gd name="connsiteX10" fmla="*/ 6397 w 10008"/>
              <a:gd name="connsiteY10" fmla="*/ 9665 h 10000"/>
              <a:gd name="connsiteX11" fmla="*/ 6397 w 10008"/>
              <a:gd name="connsiteY11" fmla="*/ 335 h 10000"/>
              <a:gd name="connsiteX12" fmla="*/ 6467 w 10008"/>
              <a:gd name="connsiteY12" fmla="*/ 0 h 10000"/>
              <a:gd name="connsiteX13" fmla="*/ 8029 w 10008"/>
              <a:gd name="connsiteY13" fmla="*/ 0 h 10000"/>
              <a:gd name="connsiteX14" fmla="*/ 8102 w 10008"/>
              <a:gd name="connsiteY14" fmla="*/ 335 h 10000"/>
              <a:gd name="connsiteX15" fmla="*/ 8102 w 10008"/>
              <a:gd name="connsiteY15" fmla="*/ 8575 h 10000"/>
              <a:gd name="connsiteX16" fmla="*/ 8172 w 10008"/>
              <a:gd name="connsiteY16" fmla="*/ 8935 h 10000"/>
              <a:gd name="connsiteX17" fmla="*/ 10008 w 10008"/>
              <a:gd name="connsiteY17" fmla="*/ 8927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40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27 h 10000"/>
              <a:gd name="connsiteX0" fmla="*/ 0 w 10050"/>
              <a:gd name="connsiteY0" fmla="*/ 7857 h 10000"/>
              <a:gd name="connsiteX1" fmla="*/ 726 w 10050"/>
              <a:gd name="connsiteY1" fmla="*/ 7855 h 10000"/>
              <a:gd name="connsiteX2" fmla="*/ 787 w 10050"/>
              <a:gd name="connsiteY2" fmla="*/ 7533 h 10000"/>
              <a:gd name="connsiteX3" fmla="*/ 787 w 10050"/>
              <a:gd name="connsiteY3" fmla="*/ 1796 h 10000"/>
              <a:gd name="connsiteX4" fmla="*/ 855 w 10050"/>
              <a:gd name="connsiteY4" fmla="*/ 1461 h 10000"/>
              <a:gd name="connsiteX5" fmla="*/ 4011 w 10050"/>
              <a:gd name="connsiteY5" fmla="*/ 1461 h 10000"/>
              <a:gd name="connsiteX6" fmla="*/ 4079 w 10050"/>
              <a:gd name="connsiteY6" fmla="*/ 1796 h 10000"/>
              <a:gd name="connsiteX7" fmla="*/ 4079 w 10050"/>
              <a:gd name="connsiteY7" fmla="*/ 9665 h 10000"/>
              <a:gd name="connsiteX8" fmla="*/ 4150 w 10050"/>
              <a:gd name="connsiteY8" fmla="*/ 10000 h 10000"/>
              <a:gd name="connsiteX9" fmla="*/ 6328 w 10050"/>
              <a:gd name="connsiteY9" fmla="*/ 10000 h 10000"/>
              <a:gd name="connsiteX10" fmla="*/ 6397 w 10050"/>
              <a:gd name="connsiteY10" fmla="*/ 9665 h 10000"/>
              <a:gd name="connsiteX11" fmla="*/ 6397 w 10050"/>
              <a:gd name="connsiteY11" fmla="*/ 335 h 10000"/>
              <a:gd name="connsiteX12" fmla="*/ 6467 w 10050"/>
              <a:gd name="connsiteY12" fmla="*/ 0 h 10000"/>
              <a:gd name="connsiteX13" fmla="*/ 8029 w 10050"/>
              <a:gd name="connsiteY13" fmla="*/ 0 h 10000"/>
              <a:gd name="connsiteX14" fmla="*/ 8102 w 10050"/>
              <a:gd name="connsiteY14" fmla="*/ 335 h 10000"/>
              <a:gd name="connsiteX15" fmla="*/ 8102 w 10050"/>
              <a:gd name="connsiteY15" fmla="*/ 8575 h 10000"/>
              <a:gd name="connsiteX16" fmla="*/ 8172 w 10050"/>
              <a:gd name="connsiteY16" fmla="*/ 8935 h 10000"/>
              <a:gd name="connsiteX17" fmla="*/ 10050 w 10050"/>
              <a:gd name="connsiteY17" fmla="*/ 8927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40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66 h 10000"/>
              <a:gd name="connsiteX0" fmla="*/ 0 w 9995"/>
              <a:gd name="connsiteY0" fmla="*/ 7857 h 10000"/>
              <a:gd name="connsiteX1" fmla="*/ 726 w 9995"/>
              <a:gd name="connsiteY1" fmla="*/ 7855 h 10000"/>
              <a:gd name="connsiteX2" fmla="*/ 787 w 9995"/>
              <a:gd name="connsiteY2" fmla="*/ 7533 h 10000"/>
              <a:gd name="connsiteX3" fmla="*/ 787 w 9995"/>
              <a:gd name="connsiteY3" fmla="*/ 1796 h 10000"/>
              <a:gd name="connsiteX4" fmla="*/ 855 w 9995"/>
              <a:gd name="connsiteY4" fmla="*/ 1461 h 10000"/>
              <a:gd name="connsiteX5" fmla="*/ 4011 w 9995"/>
              <a:gd name="connsiteY5" fmla="*/ 1461 h 10000"/>
              <a:gd name="connsiteX6" fmla="*/ 4079 w 9995"/>
              <a:gd name="connsiteY6" fmla="*/ 1796 h 10000"/>
              <a:gd name="connsiteX7" fmla="*/ 4079 w 9995"/>
              <a:gd name="connsiteY7" fmla="*/ 9665 h 10000"/>
              <a:gd name="connsiteX8" fmla="*/ 4150 w 9995"/>
              <a:gd name="connsiteY8" fmla="*/ 10000 h 10000"/>
              <a:gd name="connsiteX9" fmla="*/ 6328 w 9995"/>
              <a:gd name="connsiteY9" fmla="*/ 10000 h 10000"/>
              <a:gd name="connsiteX10" fmla="*/ 6397 w 9995"/>
              <a:gd name="connsiteY10" fmla="*/ 9665 h 10000"/>
              <a:gd name="connsiteX11" fmla="*/ 6397 w 9995"/>
              <a:gd name="connsiteY11" fmla="*/ 335 h 10000"/>
              <a:gd name="connsiteX12" fmla="*/ 6467 w 9995"/>
              <a:gd name="connsiteY12" fmla="*/ 0 h 10000"/>
              <a:gd name="connsiteX13" fmla="*/ 8029 w 9995"/>
              <a:gd name="connsiteY13" fmla="*/ 0 h 10000"/>
              <a:gd name="connsiteX14" fmla="*/ 8102 w 9995"/>
              <a:gd name="connsiteY14" fmla="*/ 335 h 10000"/>
              <a:gd name="connsiteX15" fmla="*/ 8102 w 9995"/>
              <a:gd name="connsiteY15" fmla="*/ 8575 h 10000"/>
              <a:gd name="connsiteX16" fmla="*/ 8172 w 9995"/>
              <a:gd name="connsiteY16" fmla="*/ 8935 h 10000"/>
              <a:gd name="connsiteX17" fmla="*/ 9995 w 9995"/>
              <a:gd name="connsiteY17" fmla="*/ 8916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15"/>
              <a:gd name="connsiteY0" fmla="*/ 7857 h 10000"/>
              <a:gd name="connsiteX1" fmla="*/ 726 w 10015"/>
              <a:gd name="connsiteY1" fmla="*/ 7855 h 10000"/>
              <a:gd name="connsiteX2" fmla="*/ 787 w 10015"/>
              <a:gd name="connsiteY2" fmla="*/ 7533 h 10000"/>
              <a:gd name="connsiteX3" fmla="*/ 787 w 10015"/>
              <a:gd name="connsiteY3" fmla="*/ 1796 h 10000"/>
              <a:gd name="connsiteX4" fmla="*/ 855 w 10015"/>
              <a:gd name="connsiteY4" fmla="*/ 1461 h 10000"/>
              <a:gd name="connsiteX5" fmla="*/ 4013 w 10015"/>
              <a:gd name="connsiteY5" fmla="*/ 1461 h 10000"/>
              <a:gd name="connsiteX6" fmla="*/ 4081 w 10015"/>
              <a:gd name="connsiteY6" fmla="*/ 1796 h 10000"/>
              <a:gd name="connsiteX7" fmla="*/ 4081 w 10015"/>
              <a:gd name="connsiteY7" fmla="*/ 9665 h 10000"/>
              <a:gd name="connsiteX8" fmla="*/ 4152 w 10015"/>
              <a:gd name="connsiteY8" fmla="*/ 10000 h 10000"/>
              <a:gd name="connsiteX9" fmla="*/ 6331 w 10015"/>
              <a:gd name="connsiteY9" fmla="*/ 10000 h 10000"/>
              <a:gd name="connsiteX10" fmla="*/ 6400 w 10015"/>
              <a:gd name="connsiteY10" fmla="*/ 9665 h 10000"/>
              <a:gd name="connsiteX11" fmla="*/ 6400 w 10015"/>
              <a:gd name="connsiteY11" fmla="*/ 335 h 10000"/>
              <a:gd name="connsiteX12" fmla="*/ 6470 w 10015"/>
              <a:gd name="connsiteY12" fmla="*/ 0 h 10000"/>
              <a:gd name="connsiteX13" fmla="*/ 8033 w 10015"/>
              <a:gd name="connsiteY13" fmla="*/ 0 h 10000"/>
              <a:gd name="connsiteX14" fmla="*/ 8106 w 10015"/>
              <a:gd name="connsiteY14" fmla="*/ 335 h 10000"/>
              <a:gd name="connsiteX15" fmla="*/ 8106 w 10015"/>
              <a:gd name="connsiteY15" fmla="*/ 8575 h 10000"/>
              <a:gd name="connsiteX16" fmla="*/ 8176 w 10015"/>
              <a:gd name="connsiteY16" fmla="*/ 8935 h 10000"/>
              <a:gd name="connsiteX17" fmla="*/ 10015 w 10015"/>
              <a:gd name="connsiteY17" fmla="*/ 89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15" h="10000">
                <a:moveTo>
                  <a:pt x="0" y="7857"/>
                </a:moveTo>
                <a:cubicBezTo>
                  <a:pt x="34" y="7853"/>
                  <a:pt x="360" y="7855"/>
                  <a:pt x="726" y="7855"/>
                </a:cubicBezTo>
                <a:cubicBezTo>
                  <a:pt x="766" y="7855"/>
                  <a:pt x="787" y="7713"/>
                  <a:pt x="787" y="7533"/>
                </a:cubicBezTo>
                <a:lnTo>
                  <a:pt x="787" y="1796"/>
                </a:lnTo>
                <a:cubicBezTo>
                  <a:pt x="787" y="1605"/>
                  <a:pt x="815" y="1461"/>
                  <a:pt x="855" y="1461"/>
                </a:cubicBezTo>
                <a:lnTo>
                  <a:pt x="4013" y="1461"/>
                </a:lnTo>
                <a:cubicBezTo>
                  <a:pt x="4049" y="1461"/>
                  <a:pt x="4081" y="1605"/>
                  <a:pt x="4081" y="1796"/>
                </a:cubicBezTo>
                <a:lnTo>
                  <a:pt x="4081" y="9665"/>
                </a:lnTo>
                <a:cubicBezTo>
                  <a:pt x="4081" y="9844"/>
                  <a:pt x="4112" y="10000"/>
                  <a:pt x="4152" y="10000"/>
                </a:cubicBezTo>
                <a:lnTo>
                  <a:pt x="6331" y="10000"/>
                </a:lnTo>
                <a:cubicBezTo>
                  <a:pt x="6371" y="10000"/>
                  <a:pt x="6400" y="9844"/>
                  <a:pt x="6400" y="9665"/>
                </a:cubicBezTo>
                <a:lnTo>
                  <a:pt x="6400" y="335"/>
                </a:lnTo>
                <a:cubicBezTo>
                  <a:pt x="6400" y="156"/>
                  <a:pt x="6432" y="0"/>
                  <a:pt x="6470" y="0"/>
                </a:cubicBezTo>
                <a:lnTo>
                  <a:pt x="8033" y="0"/>
                </a:lnTo>
                <a:cubicBezTo>
                  <a:pt x="8075" y="0"/>
                  <a:pt x="8106" y="156"/>
                  <a:pt x="8106" y="335"/>
                </a:cubicBezTo>
                <a:lnTo>
                  <a:pt x="8106" y="8575"/>
                </a:lnTo>
                <a:cubicBezTo>
                  <a:pt x="8106" y="8754"/>
                  <a:pt x="8138" y="8935"/>
                  <a:pt x="8176" y="8935"/>
                </a:cubicBezTo>
                <a:cubicBezTo>
                  <a:pt x="8276" y="8937"/>
                  <a:pt x="9405" y="8939"/>
                  <a:pt x="10015" y="89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gray">
          <a:xfrm>
            <a:off x="3" y="4482313"/>
            <a:ext cx="9143997" cy="1084634"/>
          </a:xfrm>
          <a:custGeom>
            <a:avLst/>
            <a:gdLst>
              <a:gd name="T0" fmla="*/ 0 w 8479"/>
              <a:gd name="T1" fmla="*/ 130 h 583"/>
              <a:gd name="T2" fmla="*/ 419 w 8479"/>
              <a:gd name="T3" fmla="*/ 130 h 583"/>
              <a:gd name="T4" fmla="*/ 447 w 8479"/>
              <a:gd name="T5" fmla="*/ 158 h 583"/>
              <a:gd name="T6" fmla="*/ 447 w 8479"/>
              <a:gd name="T7" fmla="*/ 458 h 583"/>
              <a:gd name="T8" fmla="*/ 475 w 8479"/>
              <a:gd name="T9" fmla="*/ 486 h 583"/>
              <a:gd name="T10" fmla="*/ 1724 w 8479"/>
              <a:gd name="T11" fmla="*/ 486 h 583"/>
              <a:gd name="T12" fmla="*/ 1752 w 8479"/>
              <a:gd name="T13" fmla="*/ 458 h 583"/>
              <a:gd name="T14" fmla="*/ 1752 w 8479"/>
              <a:gd name="T15" fmla="*/ 36 h 583"/>
              <a:gd name="T16" fmla="*/ 1780 w 8479"/>
              <a:gd name="T17" fmla="*/ 8 h 583"/>
              <a:gd name="T18" fmla="*/ 2675 w 8479"/>
              <a:gd name="T19" fmla="*/ 8 h 583"/>
              <a:gd name="T20" fmla="*/ 2703 w 8479"/>
              <a:gd name="T21" fmla="*/ 36 h 583"/>
              <a:gd name="T22" fmla="*/ 2703 w 8479"/>
              <a:gd name="T23" fmla="*/ 458 h 583"/>
              <a:gd name="T24" fmla="*/ 2731 w 8479"/>
              <a:gd name="T25" fmla="*/ 486 h 583"/>
              <a:gd name="T26" fmla="*/ 4228 w 8479"/>
              <a:gd name="T27" fmla="*/ 486 h 583"/>
              <a:gd name="T28" fmla="*/ 4256 w 8479"/>
              <a:gd name="T29" fmla="*/ 458 h 583"/>
              <a:gd name="T30" fmla="*/ 4256 w 8479"/>
              <a:gd name="T31" fmla="*/ 214 h 583"/>
              <a:gd name="T32" fmla="*/ 4284 w 8479"/>
              <a:gd name="T33" fmla="*/ 186 h 583"/>
              <a:gd name="T34" fmla="*/ 5867 w 8479"/>
              <a:gd name="T35" fmla="*/ 186 h 583"/>
              <a:gd name="T36" fmla="*/ 5895 w 8479"/>
              <a:gd name="T37" fmla="*/ 214 h 583"/>
              <a:gd name="T38" fmla="*/ 5895 w 8479"/>
              <a:gd name="T39" fmla="*/ 309 h 583"/>
              <a:gd name="T40" fmla="*/ 5923 w 8479"/>
              <a:gd name="T41" fmla="*/ 337 h 583"/>
              <a:gd name="T42" fmla="*/ 6495 w 8479"/>
              <a:gd name="T43" fmla="*/ 337 h 583"/>
              <a:gd name="T44" fmla="*/ 6523 w 8479"/>
              <a:gd name="T45" fmla="*/ 309 h 583"/>
              <a:gd name="T46" fmla="*/ 6523 w 8479"/>
              <a:gd name="T47" fmla="*/ 28 h 583"/>
              <a:gd name="T48" fmla="*/ 6551 w 8479"/>
              <a:gd name="T49" fmla="*/ 0 h 583"/>
              <a:gd name="T50" fmla="*/ 7543 w 8479"/>
              <a:gd name="T51" fmla="*/ 0 h 583"/>
              <a:gd name="T52" fmla="*/ 7571 w 8479"/>
              <a:gd name="T53" fmla="*/ 28 h 583"/>
              <a:gd name="T54" fmla="*/ 7571 w 8479"/>
              <a:gd name="T55" fmla="*/ 555 h 583"/>
              <a:gd name="T56" fmla="*/ 7599 w 8479"/>
              <a:gd name="T57" fmla="*/ 583 h 583"/>
              <a:gd name="T58" fmla="*/ 8479 w 8479"/>
              <a:gd name="T59" fmla="*/ 583 h 583"/>
              <a:gd name="connsiteX0" fmla="*/ 0 w 9506"/>
              <a:gd name="connsiteY0" fmla="*/ 2230 h 10000"/>
              <a:gd name="connsiteX1" fmla="*/ 33 w 9506"/>
              <a:gd name="connsiteY1" fmla="*/ 2710 h 10000"/>
              <a:gd name="connsiteX2" fmla="*/ 33 w 9506"/>
              <a:gd name="connsiteY2" fmla="*/ 7856 h 10000"/>
              <a:gd name="connsiteX3" fmla="*/ 66 w 9506"/>
              <a:gd name="connsiteY3" fmla="*/ 8336 h 10000"/>
              <a:gd name="connsiteX4" fmla="*/ 1539 w 9506"/>
              <a:gd name="connsiteY4" fmla="*/ 8336 h 10000"/>
              <a:gd name="connsiteX5" fmla="*/ 1572 w 9506"/>
              <a:gd name="connsiteY5" fmla="*/ 7856 h 10000"/>
              <a:gd name="connsiteX6" fmla="*/ 1572 w 9506"/>
              <a:gd name="connsiteY6" fmla="*/ 617 h 10000"/>
              <a:gd name="connsiteX7" fmla="*/ 1605 w 9506"/>
              <a:gd name="connsiteY7" fmla="*/ 137 h 10000"/>
              <a:gd name="connsiteX8" fmla="*/ 2661 w 9506"/>
              <a:gd name="connsiteY8" fmla="*/ 137 h 10000"/>
              <a:gd name="connsiteX9" fmla="*/ 2694 w 9506"/>
              <a:gd name="connsiteY9" fmla="*/ 617 h 10000"/>
              <a:gd name="connsiteX10" fmla="*/ 2694 w 9506"/>
              <a:gd name="connsiteY10" fmla="*/ 7856 h 10000"/>
              <a:gd name="connsiteX11" fmla="*/ 2727 w 9506"/>
              <a:gd name="connsiteY11" fmla="*/ 8336 h 10000"/>
              <a:gd name="connsiteX12" fmla="*/ 4492 w 9506"/>
              <a:gd name="connsiteY12" fmla="*/ 8336 h 10000"/>
              <a:gd name="connsiteX13" fmla="*/ 4525 w 9506"/>
              <a:gd name="connsiteY13" fmla="*/ 7856 h 10000"/>
              <a:gd name="connsiteX14" fmla="*/ 4525 w 9506"/>
              <a:gd name="connsiteY14" fmla="*/ 3671 h 10000"/>
              <a:gd name="connsiteX15" fmla="*/ 4558 w 9506"/>
              <a:gd name="connsiteY15" fmla="*/ 3190 h 10000"/>
              <a:gd name="connsiteX16" fmla="*/ 6425 w 9506"/>
              <a:gd name="connsiteY16" fmla="*/ 3190 h 10000"/>
              <a:gd name="connsiteX17" fmla="*/ 6458 w 9506"/>
              <a:gd name="connsiteY17" fmla="*/ 3671 h 10000"/>
              <a:gd name="connsiteX18" fmla="*/ 6458 w 9506"/>
              <a:gd name="connsiteY18" fmla="*/ 5300 h 10000"/>
              <a:gd name="connsiteX19" fmla="*/ 6491 w 9506"/>
              <a:gd name="connsiteY19" fmla="*/ 5780 h 10000"/>
              <a:gd name="connsiteX20" fmla="*/ 7166 w 9506"/>
              <a:gd name="connsiteY20" fmla="*/ 5780 h 10000"/>
              <a:gd name="connsiteX21" fmla="*/ 7199 w 9506"/>
              <a:gd name="connsiteY21" fmla="*/ 5300 h 10000"/>
              <a:gd name="connsiteX22" fmla="*/ 7199 w 9506"/>
              <a:gd name="connsiteY22" fmla="*/ 480 h 10000"/>
              <a:gd name="connsiteX23" fmla="*/ 7232 w 9506"/>
              <a:gd name="connsiteY23" fmla="*/ 0 h 10000"/>
              <a:gd name="connsiteX24" fmla="*/ 8402 w 9506"/>
              <a:gd name="connsiteY24" fmla="*/ 0 h 10000"/>
              <a:gd name="connsiteX25" fmla="*/ 8435 w 9506"/>
              <a:gd name="connsiteY25" fmla="*/ 480 h 10000"/>
              <a:gd name="connsiteX26" fmla="*/ 8435 w 9506"/>
              <a:gd name="connsiteY26" fmla="*/ 9520 h 10000"/>
              <a:gd name="connsiteX27" fmla="*/ 8468 w 9506"/>
              <a:gd name="connsiteY27" fmla="*/ 10000 h 10000"/>
              <a:gd name="connsiteX28" fmla="*/ 9506 w 9506"/>
              <a:gd name="connsiteY28" fmla="*/ 10000 h 10000"/>
              <a:gd name="connsiteX0" fmla="*/ 0 w 9965"/>
              <a:gd name="connsiteY0" fmla="*/ 2710 h 10000"/>
              <a:gd name="connsiteX1" fmla="*/ 0 w 9965"/>
              <a:gd name="connsiteY1" fmla="*/ 7856 h 10000"/>
              <a:gd name="connsiteX2" fmla="*/ 34 w 9965"/>
              <a:gd name="connsiteY2" fmla="*/ 8336 h 10000"/>
              <a:gd name="connsiteX3" fmla="*/ 1584 w 9965"/>
              <a:gd name="connsiteY3" fmla="*/ 8336 h 10000"/>
              <a:gd name="connsiteX4" fmla="*/ 1619 w 9965"/>
              <a:gd name="connsiteY4" fmla="*/ 7856 h 10000"/>
              <a:gd name="connsiteX5" fmla="*/ 1619 w 9965"/>
              <a:gd name="connsiteY5" fmla="*/ 617 h 10000"/>
              <a:gd name="connsiteX6" fmla="*/ 1653 w 9965"/>
              <a:gd name="connsiteY6" fmla="*/ 137 h 10000"/>
              <a:gd name="connsiteX7" fmla="*/ 2764 w 9965"/>
              <a:gd name="connsiteY7" fmla="*/ 137 h 10000"/>
              <a:gd name="connsiteX8" fmla="*/ 2799 w 9965"/>
              <a:gd name="connsiteY8" fmla="*/ 617 h 10000"/>
              <a:gd name="connsiteX9" fmla="*/ 2799 w 9965"/>
              <a:gd name="connsiteY9" fmla="*/ 7856 h 10000"/>
              <a:gd name="connsiteX10" fmla="*/ 2834 w 9965"/>
              <a:gd name="connsiteY10" fmla="*/ 8336 h 10000"/>
              <a:gd name="connsiteX11" fmla="*/ 4690 w 9965"/>
              <a:gd name="connsiteY11" fmla="*/ 8336 h 10000"/>
              <a:gd name="connsiteX12" fmla="*/ 4725 w 9965"/>
              <a:gd name="connsiteY12" fmla="*/ 7856 h 10000"/>
              <a:gd name="connsiteX13" fmla="*/ 4725 w 9965"/>
              <a:gd name="connsiteY13" fmla="*/ 3671 h 10000"/>
              <a:gd name="connsiteX14" fmla="*/ 4760 w 9965"/>
              <a:gd name="connsiteY14" fmla="*/ 3190 h 10000"/>
              <a:gd name="connsiteX15" fmla="*/ 6724 w 9965"/>
              <a:gd name="connsiteY15" fmla="*/ 3190 h 10000"/>
              <a:gd name="connsiteX16" fmla="*/ 6759 w 9965"/>
              <a:gd name="connsiteY16" fmla="*/ 3671 h 10000"/>
              <a:gd name="connsiteX17" fmla="*/ 6759 w 9965"/>
              <a:gd name="connsiteY17" fmla="*/ 5300 h 10000"/>
              <a:gd name="connsiteX18" fmla="*/ 6793 w 9965"/>
              <a:gd name="connsiteY18" fmla="*/ 5780 h 10000"/>
              <a:gd name="connsiteX19" fmla="*/ 7503 w 9965"/>
              <a:gd name="connsiteY19" fmla="*/ 5780 h 10000"/>
              <a:gd name="connsiteX20" fmla="*/ 7538 w 9965"/>
              <a:gd name="connsiteY20" fmla="*/ 5300 h 10000"/>
              <a:gd name="connsiteX21" fmla="*/ 7538 w 9965"/>
              <a:gd name="connsiteY21" fmla="*/ 480 h 10000"/>
              <a:gd name="connsiteX22" fmla="*/ 7573 w 9965"/>
              <a:gd name="connsiteY22" fmla="*/ 0 h 10000"/>
              <a:gd name="connsiteX23" fmla="*/ 8804 w 9965"/>
              <a:gd name="connsiteY23" fmla="*/ 0 h 10000"/>
              <a:gd name="connsiteX24" fmla="*/ 8838 w 9965"/>
              <a:gd name="connsiteY24" fmla="*/ 480 h 10000"/>
              <a:gd name="connsiteX25" fmla="*/ 8838 w 9965"/>
              <a:gd name="connsiteY25" fmla="*/ 9520 h 10000"/>
              <a:gd name="connsiteX26" fmla="*/ 8873 w 9965"/>
              <a:gd name="connsiteY26" fmla="*/ 10000 h 10000"/>
              <a:gd name="connsiteX27" fmla="*/ 9965 w 9965"/>
              <a:gd name="connsiteY27" fmla="*/ 10000 h 10000"/>
              <a:gd name="connsiteX0" fmla="*/ 0 w 10000"/>
              <a:gd name="connsiteY0" fmla="*/ 7856 h 10000"/>
              <a:gd name="connsiteX1" fmla="*/ 34 w 10000"/>
              <a:gd name="connsiteY1" fmla="*/ 8336 h 10000"/>
              <a:gd name="connsiteX2" fmla="*/ 1590 w 10000"/>
              <a:gd name="connsiteY2" fmla="*/ 8336 h 10000"/>
              <a:gd name="connsiteX3" fmla="*/ 1625 w 10000"/>
              <a:gd name="connsiteY3" fmla="*/ 7856 h 10000"/>
              <a:gd name="connsiteX4" fmla="*/ 1625 w 10000"/>
              <a:gd name="connsiteY4" fmla="*/ 617 h 10000"/>
              <a:gd name="connsiteX5" fmla="*/ 1659 w 10000"/>
              <a:gd name="connsiteY5" fmla="*/ 137 h 10000"/>
              <a:gd name="connsiteX6" fmla="*/ 2774 w 10000"/>
              <a:gd name="connsiteY6" fmla="*/ 137 h 10000"/>
              <a:gd name="connsiteX7" fmla="*/ 2809 w 10000"/>
              <a:gd name="connsiteY7" fmla="*/ 617 h 10000"/>
              <a:gd name="connsiteX8" fmla="*/ 2809 w 10000"/>
              <a:gd name="connsiteY8" fmla="*/ 7856 h 10000"/>
              <a:gd name="connsiteX9" fmla="*/ 2844 w 10000"/>
              <a:gd name="connsiteY9" fmla="*/ 8336 h 10000"/>
              <a:gd name="connsiteX10" fmla="*/ 4706 w 10000"/>
              <a:gd name="connsiteY10" fmla="*/ 8336 h 10000"/>
              <a:gd name="connsiteX11" fmla="*/ 4742 w 10000"/>
              <a:gd name="connsiteY11" fmla="*/ 7856 h 10000"/>
              <a:gd name="connsiteX12" fmla="*/ 4742 w 10000"/>
              <a:gd name="connsiteY12" fmla="*/ 3671 h 10000"/>
              <a:gd name="connsiteX13" fmla="*/ 4777 w 10000"/>
              <a:gd name="connsiteY13" fmla="*/ 3190 h 10000"/>
              <a:gd name="connsiteX14" fmla="*/ 6748 w 10000"/>
              <a:gd name="connsiteY14" fmla="*/ 3190 h 10000"/>
              <a:gd name="connsiteX15" fmla="*/ 6783 w 10000"/>
              <a:gd name="connsiteY15" fmla="*/ 3671 h 10000"/>
              <a:gd name="connsiteX16" fmla="*/ 6783 w 10000"/>
              <a:gd name="connsiteY16" fmla="*/ 5300 h 10000"/>
              <a:gd name="connsiteX17" fmla="*/ 6817 w 10000"/>
              <a:gd name="connsiteY17" fmla="*/ 5780 h 10000"/>
              <a:gd name="connsiteX18" fmla="*/ 7529 w 10000"/>
              <a:gd name="connsiteY18" fmla="*/ 5780 h 10000"/>
              <a:gd name="connsiteX19" fmla="*/ 7564 w 10000"/>
              <a:gd name="connsiteY19" fmla="*/ 5300 h 10000"/>
              <a:gd name="connsiteX20" fmla="*/ 7564 w 10000"/>
              <a:gd name="connsiteY20" fmla="*/ 480 h 10000"/>
              <a:gd name="connsiteX21" fmla="*/ 7600 w 10000"/>
              <a:gd name="connsiteY21" fmla="*/ 0 h 10000"/>
              <a:gd name="connsiteX22" fmla="*/ 8835 w 10000"/>
              <a:gd name="connsiteY22" fmla="*/ 0 h 10000"/>
              <a:gd name="connsiteX23" fmla="*/ 8869 w 10000"/>
              <a:gd name="connsiteY23" fmla="*/ 480 h 10000"/>
              <a:gd name="connsiteX24" fmla="*/ 8869 w 10000"/>
              <a:gd name="connsiteY24" fmla="*/ 9520 h 10000"/>
              <a:gd name="connsiteX25" fmla="*/ 8904 w 10000"/>
              <a:gd name="connsiteY25" fmla="*/ 10000 h 10000"/>
              <a:gd name="connsiteX26" fmla="*/ 10000 w 10000"/>
              <a:gd name="connsiteY26" fmla="*/ 10000 h 10000"/>
              <a:gd name="connsiteX0" fmla="*/ 0 w 9966"/>
              <a:gd name="connsiteY0" fmla="*/ 8336 h 10000"/>
              <a:gd name="connsiteX1" fmla="*/ 1556 w 9966"/>
              <a:gd name="connsiteY1" fmla="*/ 8336 h 10000"/>
              <a:gd name="connsiteX2" fmla="*/ 1591 w 9966"/>
              <a:gd name="connsiteY2" fmla="*/ 7856 h 10000"/>
              <a:gd name="connsiteX3" fmla="*/ 1591 w 9966"/>
              <a:gd name="connsiteY3" fmla="*/ 617 h 10000"/>
              <a:gd name="connsiteX4" fmla="*/ 1625 w 9966"/>
              <a:gd name="connsiteY4" fmla="*/ 137 h 10000"/>
              <a:gd name="connsiteX5" fmla="*/ 2740 w 9966"/>
              <a:gd name="connsiteY5" fmla="*/ 137 h 10000"/>
              <a:gd name="connsiteX6" fmla="*/ 2775 w 9966"/>
              <a:gd name="connsiteY6" fmla="*/ 617 h 10000"/>
              <a:gd name="connsiteX7" fmla="*/ 2775 w 9966"/>
              <a:gd name="connsiteY7" fmla="*/ 7856 h 10000"/>
              <a:gd name="connsiteX8" fmla="*/ 2810 w 9966"/>
              <a:gd name="connsiteY8" fmla="*/ 8336 h 10000"/>
              <a:gd name="connsiteX9" fmla="*/ 4672 w 9966"/>
              <a:gd name="connsiteY9" fmla="*/ 8336 h 10000"/>
              <a:gd name="connsiteX10" fmla="*/ 4708 w 9966"/>
              <a:gd name="connsiteY10" fmla="*/ 7856 h 10000"/>
              <a:gd name="connsiteX11" fmla="*/ 4708 w 9966"/>
              <a:gd name="connsiteY11" fmla="*/ 3671 h 10000"/>
              <a:gd name="connsiteX12" fmla="*/ 4743 w 9966"/>
              <a:gd name="connsiteY12" fmla="*/ 3190 h 10000"/>
              <a:gd name="connsiteX13" fmla="*/ 6714 w 9966"/>
              <a:gd name="connsiteY13" fmla="*/ 3190 h 10000"/>
              <a:gd name="connsiteX14" fmla="*/ 6749 w 9966"/>
              <a:gd name="connsiteY14" fmla="*/ 3671 h 10000"/>
              <a:gd name="connsiteX15" fmla="*/ 6749 w 9966"/>
              <a:gd name="connsiteY15" fmla="*/ 5300 h 10000"/>
              <a:gd name="connsiteX16" fmla="*/ 6783 w 9966"/>
              <a:gd name="connsiteY16" fmla="*/ 5780 h 10000"/>
              <a:gd name="connsiteX17" fmla="*/ 7495 w 9966"/>
              <a:gd name="connsiteY17" fmla="*/ 5780 h 10000"/>
              <a:gd name="connsiteX18" fmla="*/ 7530 w 9966"/>
              <a:gd name="connsiteY18" fmla="*/ 5300 h 10000"/>
              <a:gd name="connsiteX19" fmla="*/ 7530 w 9966"/>
              <a:gd name="connsiteY19" fmla="*/ 480 h 10000"/>
              <a:gd name="connsiteX20" fmla="*/ 7566 w 9966"/>
              <a:gd name="connsiteY20" fmla="*/ 0 h 10000"/>
              <a:gd name="connsiteX21" fmla="*/ 8801 w 9966"/>
              <a:gd name="connsiteY21" fmla="*/ 0 h 10000"/>
              <a:gd name="connsiteX22" fmla="*/ 8835 w 9966"/>
              <a:gd name="connsiteY22" fmla="*/ 480 h 10000"/>
              <a:gd name="connsiteX23" fmla="*/ 8835 w 9966"/>
              <a:gd name="connsiteY23" fmla="*/ 9520 h 10000"/>
              <a:gd name="connsiteX24" fmla="*/ 8870 w 9966"/>
              <a:gd name="connsiteY24" fmla="*/ 10000 h 10000"/>
              <a:gd name="connsiteX25" fmla="*/ 9966 w 9966"/>
              <a:gd name="connsiteY25" fmla="*/ 10000 h 10000"/>
              <a:gd name="connsiteX0" fmla="*/ 0 w 8439"/>
              <a:gd name="connsiteY0" fmla="*/ 8336 h 10000"/>
              <a:gd name="connsiteX1" fmla="*/ 35 w 8439"/>
              <a:gd name="connsiteY1" fmla="*/ 7856 h 10000"/>
              <a:gd name="connsiteX2" fmla="*/ 35 w 8439"/>
              <a:gd name="connsiteY2" fmla="*/ 617 h 10000"/>
              <a:gd name="connsiteX3" fmla="*/ 70 w 8439"/>
              <a:gd name="connsiteY3" fmla="*/ 137 h 10000"/>
              <a:gd name="connsiteX4" fmla="*/ 1188 w 8439"/>
              <a:gd name="connsiteY4" fmla="*/ 137 h 10000"/>
              <a:gd name="connsiteX5" fmla="*/ 1223 w 8439"/>
              <a:gd name="connsiteY5" fmla="*/ 617 h 10000"/>
              <a:gd name="connsiteX6" fmla="*/ 1223 w 8439"/>
              <a:gd name="connsiteY6" fmla="*/ 7856 h 10000"/>
              <a:gd name="connsiteX7" fmla="*/ 1259 w 8439"/>
              <a:gd name="connsiteY7" fmla="*/ 8336 h 10000"/>
              <a:gd name="connsiteX8" fmla="*/ 3127 w 8439"/>
              <a:gd name="connsiteY8" fmla="*/ 8336 h 10000"/>
              <a:gd name="connsiteX9" fmla="*/ 3163 w 8439"/>
              <a:gd name="connsiteY9" fmla="*/ 7856 h 10000"/>
              <a:gd name="connsiteX10" fmla="*/ 3163 w 8439"/>
              <a:gd name="connsiteY10" fmla="*/ 3671 h 10000"/>
              <a:gd name="connsiteX11" fmla="*/ 3198 w 8439"/>
              <a:gd name="connsiteY11" fmla="*/ 3190 h 10000"/>
              <a:gd name="connsiteX12" fmla="*/ 5176 w 8439"/>
              <a:gd name="connsiteY12" fmla="*/ 3190 h 10000"/>
              <a:gd name="connsiteX13" fmla="*/ 5211 w 8439"/>
              <a:gd name="connsiteY13" fmla="*/ 3671 h 10000"/>
              <a:gd name="connsiteX14" fmla="*/ 5211 w 8439"/>
              <a:gd name="connsiteY14" fmla="*/ 5300 h 10000"/>
              <a:gd name="connsiteX15" fmla="*/ 5245 w 8439"/>
              <a:gd name="connsiteY15" fmla="*/ 5780 h 10000"/>
              <a:gd name="connsiteX16" fmla="*/ 5960 w 8439"/>
              <a:gd name="connsiteY16" fmla="*/ 5780 h 10000"/>
              <a:gd name="connsiteX17" fmla="*/ 5995 w 8439"/>
              <a:gd name="connsiteY17" fmla="*/ 5300 h 10000"/>
              <a:gd name="connsiteX18" fmla="*/ 5995 w 8439"/>
              <a:gd name="connsiteY18" fmla="*/ 480 h 10000"/>
              <a:gd name="connsiteX19" fmla="*/ 6031 w 8439"/>
              <a:gd name="connsiteY19" fmla="*/ 0 h 10000"/>
              <a:gd name="connsiteX20" fmla="*/ 7270 w 8439"/>
              <a:gd name="connsiteY20" fmla="*/ 0 h 10000"/>
              <a:gd name="connsiteX21" fmla="*/ 7304 w 8439"/>
              <a:gd name="connsiteY21" fmla="*/ 480 h 10000"/>
              <a:gd name="connsiteX22" fmla="*/ 7304 w 8439"/>
              <a:gd name="connsiteY22" fmla="*/ 9520 h 10000"/>
              <a:gd name="connsiteX23" fmla="*/ 7339 w 8439"/>
              <a:gd name="connsiteY23" fmla="*/ 10000 h 10000"/>
              <a:gd name="connsiteX24" fmla="*/ 8439 w 8439"/>
              <a:gd name="connsiteY24" fmla="*/ 10000 h 10000"/>
              <a:gd name="connsiteX0" fmla="*/ 0 w 9959"/>
              <a:gd name="connsiteY0" fmla="*/ 7856 h 10000"/>
              <a:gd name="connsiteX1" fmla="*/ 0 w 9959"/>
              <a:gd name="connsiteY1" fmla="*/ 617 h 10000"/>
              <a:gd name="connsiteX2" fmla="*/ 42 w 9959"/>
              <a:gd name="connsiteY2" fmla="*/ 137 h 10000"/>
              <a:gd name="connsiteX3" fmla="*/ 1367 w 9959"/>
              <a:gd name="connsiteY3" fmla="*/ 137 h 10000"/>
              <a:gd name="connsiteX4" fmla="*/ 1408 w 9959"/>
              <a:gd name="connsiteY4" fmla="*/ 617 h 10000"/>
              <a:gd name="connsiteX5" fmla="*/ 1408 w 9959"/>
              <a:gd name="connsiteY5" fmla="*/ 7856 h 10000"/>
              <a:gd name="connsiteX6" fmla="*/ 1451 w 9959"/>
              <a:gd name="connsiteY6" fmla="*/ 8336 h 10000"/>
              <a:gd name="connsiteX7" fmla="*/ 3664 w 9959"/>
              <a:gd name="connsiteY7" fmla="*/ 8336 h 10000"/>
              <a:gd name="connsiteX8" fmla="*/ 3707 w 9959"/>
              <a:gd name="connsiteY8" fmla="*/ 7856 h 10000"/>
              <a:gd name="connsiteX9" fmla="*/ 3707 w 9959"/>
              <a:gd name="connsiteY9" fmla="*/ 3671 h 10000"/>
              <a:gd name="connsiteX10" fmla="*/ 3749 w 9959"/>
              <a:gd name="connsiteY10" fmla="*/ 3190 h 10000"/>
              <a:gd name="connsiteX11" fmla="*/ 6092 w 9959"/>
              <a:gd name="connsiteY11" fmla="*/ 3190 h 10000"/>
              <a:gd name="connsiteX12" fmla="*/ 6134 w 9959"/>
              <a:gd name="connsiteY12" fmla="*/ 3671 h 10000"/>
              <a:gd name="connsiteX13" fmla="*/ 6134 w 9959"/>
              <a:gd name="connsiteY13" fmla="*/ 5300 h 10000"/>
              <a:gd name="connsiteX14" fmla="*/ 6174 w 9959"/>
              <a:gd name="connsiteY14" fmla="*/ 5780 h 10000"/>
              <a:gd name="connsiteX15" fmla="*/ 7021 w 9959"/>
              <a:gd name="connsiteY15" fmla="*/ 5780 h 10000"/>
              <a:gd name="connsiteX16" fmla="*/ 7063 w 9959"/>
              <a:gd name="connsiteY16" fmla="*/ 5300 h 10000"/>
              <a:gd name="connsiteX17" fmla="*/ 7063 w 9959"/>
              <a:gd name="connsiteY17" fmla="*/ 480 h 10000"/>
              <a:gd name="connsiteX18" fmla="*/ 7106 w 9959"/>
              <a:gd name="connsiteY18" fmla="*/ 0 h 10000"/>
              <a:gd name="connsiteX19" fmla="*/ 8574 w 9959"/>
              <a:gd name="connsiteY19" fmla="*/ 0 h 10000"/>
              <a:gd name="connsiteX20" fmla="*/ 8614 w 9959"/>
              <a:gd name="connsiteY20" fmla="*/ 480 h 10000"/>
              <a:gd name="connsiteX21" fmla="*/ 8614 w 9959"/>
              <a:gd name="connsiteY21" fmla="*/ 9520 h 10000"/>
              <a:gd name="connsiteX22" fmla="*/ 8656 w 9959"/>
              <a:gd name="connsiteY22" fmla="*/ 10000 h 10000"/>
              <a:gd name="connsiteX23" fmla="*/ 9959 w 9959"/>
              <a:gd name="connsiteY23" fmla="*/ 10000 h 10000"/>
              <a:gd name="connsiteX0" fmla="*/ 0 w 10000"/>
              <a:gd name="connsiteY0" fmla="*/ 617 h 10000"/>
              <a:gd name="connsiteX1" fmla="*/ 42 w 10000"/>
              <a:gd name="connsiteY1" fmla="*/ 137 h 10000"/>
              <a:gd name="connsiteX2" fmla="*/ 1373 w 10000"/>
              <a:gd name="connsiteY2" fmla="*/ 137 h 10000"/>
              <a:gd name="connsiteX3" fmla="*/ 1414 w 10000"/>
              <a:gd name="connsiteY3" fmla="*/ 617 h 10000"/>
              <a:gd name="connsiteX4" fmla="*/ 1414 w 10000"/>
              <a:gd name="connsiteY4" fmla="*/ 7856 h 10000"/>
              <a:gd name="connsiteX5" fmla="*/ 1457 w 10000"/>
              <a:gd name="connsiteY5" fmla="*/ 8336 h 10000"/>
              <a:gd name="connsiteX6" fmla="*/ 3679 w 10000"/>
              <a:gd name="connsiteY6" fmla="*/ 8336 h 10000"/>
              <a:gd name="connsiteX7" fmla="*/ 3722 w 10000"/>
              <a:gd name="connsiteY7" fmla="*/ 7856 h 10000"/>
              <a:gd name="connsiteX8" fmla="*/ 3722 w 10000"/>
              <a:gd name="connsiteY8" fmla="*/ 3671 h 10000"/>
              <a:gd name="connsiteX9" fmla="*/ 3764 w 10000"/>
              <a:gd name="connsiteY9" fmla="*/ 3190 h 10000"/>
              <a:gd name="connsiteX10" fmla="*/ 6117 w 10000"/>
              <a:gd name="connsiteY10" fmla="*/ 3190 h 10000"/>
              <a:gd name="connsiteX11" fmla="*/ 6159 w 10000"/>
              <a:gd name="connsiteY11" fmla="*/ 3671 h 10000"/>
              <a:gd name="connsiteX12" fmla="*/ 6159 w 10000"/>
              <a:gd name="connsiteY12" fmla="*/ 5300 h 10000"/>
              <a:gd name="connsiteX13" fmla="*/ 6199 w 10000"/>
              <a:gd name="connsiteY13" fmla="*/ 5780 h 10000"/>
              <a:gd name="connsiteX14" fmla="*/ 7050 w 10000"/>
              <a:gd name="connsiteY14" fmla="*/ 5780 h 10000"/>
              <a:gd name="connsiteX15" fmla="*/ 7092 w 10000"/>
              <a:gd name="connsiteY15" fmla="*/ 5300 h 10000"/>
              <a:gd name="connsiteX16" fmla="*/ 7092 w 10000"/>
              <a:gd name="connsiteY16" fmla="*/ 480 h 10000"/>
              <a:gd name="connsiteX17" fmla="*/ 7135 w 10000"/>
              <a:gd name="connsiteY17" fmla="*/ 0 h 10000"/>
              <a:gd name="connsiteX18" fmla="*/ 8609 w 10000"/>
              <a:gd name="connsiteY18" fmla="*/ 0 h 10000"/>
              <a:gd name="connsiteX19" fmla="*/ 8649 w 10000"/>
              <a:gd name="connsiteY19" fmla="*/ 480 h 10000"/>
              <a:gd name="connsiteX20" fmla="*/ 8649 w 10000"/>
              <a:gd name="connsiteY20" fmla="*/ 9520 h 10000"/>
              <a:gd name="connsiteX21" fmla="*/ 8692 w 10000"/>
              <a:gd name="connsiteY21" fmla="*/ 10000 h 10000"/>
              <a:gd name="connsiteX22" fmla="*/ 10000 w 10000"/>
              <a:gd name="connsiteY22" fmla="*/ 10000 h 10000"/>
              <a:gd name="connsiteX0" fmla="*/ 0 w 8692"/>
              <a:gd name="connsiteY0" fmla="*/ 617 h 10000"/>
              <a:gd name="connsiteX1" fmla="*/ 42 w 8692"/>
              <a:gd name="connsiteY1" fmla="*/ 137 h 10000"/>
              <a:gd name="connsiteX2" fmla="*/ 1373 w 8692"/>
              <a:gd name="connsiteY2" fmla="*/ 137 h 10000"/>
              <a:gd name="connsiteX3" fmla="*/ 1414 w 8692"/>
              <a:gd name="connsiteY3" fmla="*/ 617 h 10000"/>
              <a:gd name="connsiteX4" fmla="*/ 1414 w 8692"/>
              <a:gd name="connsiteY4" fmla="*/ 7856 h 10000"/>
              <a:gd name="connsiteX5" fmla="*/ 1457 w 8692"/>
              <a:gd name="connsiteY5" fmla="*/ 8336 h 10000"/>
              <a:gd name="connsiteX6" fmla="*/ 3679 w 8692"/>
              <a:gd name="connsiteY6" fmla="*/ 8336 h 10000"/>
              <a:gd name="connsiteX7" fmla="*/ 3722 w 8692"/>
              <a:gd name="connsiteY7" fmla="*/ 7856 h 10000"/>
              <a:gd name="connsiteX8" fmla="*/ 3722 w 8692"/>
              <a:gd name="connsiteY8" fmla="*/ 3671 h 10000"/>
              <a:gd name="connsiteX9" fmla="*/ 3764 w 8692"/>
              <a:gd name="connsiteY9" fmla="*/ 3190 h 10000"/>
              <a:gd name="connsiteX10" fmla="*/ 6117 w 8692"/>
              <a:gd name="connsiteY10" fmla="*/ 3190 h 10000"/>
              <a:gd name="connsiteX11" fmla="*/ 6159 w 8692"/>
              <a:gd name="connsiteY11" fmla="*/ 3671 h 10000"/>
              <a:gd name="connsiteX12" fmla="*/ 6159 w 8692"/>
              <a:gd name="connsiteY12" fmla="*/ 5300 h 10000"/>
              <a:gd name="connsiteX13" fmla="*/ 6199 w 8692"/>
              <a:gd name="connsiteY13" fmla="*/ 5780 h 10000"/>
              <a:gd name="connsiteX14" fmla="*/ 7050 w 8692"/>
              <a:gd name="connsiteY14" fmla="*/ 5780 h 10000"/>
              <a:gd name="connsiteX15" fmla="*/ 7092 w 8692"/>
              <a:gd name="connsiteY15" fmla="*/ 5300 h 10000"/>
              <a:gd name="connsiteX16" fmla="*/ 7092 w 8692"/>
              <a:gd name="connsiteY16" fmla="*/ 480 h 10000"/>
              <a:gd name="connsiteX17" fmla="*/ 7135 w 8692"/>
              <a:gd name="connsiteY17" fmla="*/ 0 h 10000"/>
              <a:gd name="connsiteX18" fmla="*/ 8609 w 8692"/>
              <a:gd name="connsiteY18" fmla="*/ 0 h 10000"/>
              <a:gd name="connsiteX19" fmla="*/ 8649 w 8692"/>
              <a:gd name="connsiteY19" fmla="*/ 480 h 10000"/>
              <a:gd name="connsiteX20" fmla="*/ 8649 w 8692"/>
              <a:gd name="connsiteY20" fmla="*/ 9520 h 10000"/>
              <a:gd name="connsiteX21" fmla="*/ 8692 w 8692"/>
              <a:gd name="connsiteY21" fmla="*/ 10000 h 10000"/>
              <a:gd name="connsiteX0" fmla="*/ 0 w 9951"/>
              <a:gd name="connsiteY0" fmla="*/ 617 h 9520"/>
              <a:gd name="connsiteX1" fmla="*/ 48 w 9951"/>
              <a:gd name="connsiteY1" fmla="*/ 137 h 9520"/>
              <a:gd name="connsiteX2" fmla="*/ 1580 w 9951"/>
              <a:gd name="connsiteY2" fmla="*/ 137 h 9520"/>
              <a:gd name="connsiteX3" fmla="*/ 1627 w 9951"/>
              <a:gd name="connsiteY3" fmla="*/ 617 h 9520"/>
              <a:gd name="connsiteX4" fmla="*/ 1627 w 9951"/>
              <a:gd name="connsiteY4" fmla="*/ 7856 h 9520"/>
              <a:gd name="connsiteX5" fmla="*/ 1676 w 9951"/>
              <a:gd name="connsiteY5" fmla="*/ 8336 h 9520"/>
              <a:gd name="connsiteX6" fmla="*/ 4233 w 9951"/>
              <a:gd name="connsiteY6" fmla="*/ 8336 h 9520"/>
              <a:gd name="connsiteX7" fmla="*/ 4282 w 9951"/>
              <a:gd name="connsiteY7" fmla="*/ 7856 h 9520"/>
              <a:gd name="connsiteX8" fmla="*/ 4282 w 9951"/>
              <a:gd name="connsiteY8" fmla="*/ 3671 h 9520"/>
              <a:gd name="connsiteX9" fmla="*/ 4330 w 9951"/>
              <a:gd name="connsiteY9" fmla="*/ 3190 h 9520"/>
              <a:gd name="connsiteX10" fmla="*/ 7038 w 9951"/>
              <a:gd name="connsiteY10" fmla="*/ 3190 h 9520"/>
              <a:gd name="connsiteX11" fmla="*/ 7086 w 9951"/>
              <a:gd name="connsiteY11" fmla="*/ 3671 h 9520"/>
              <a:gd name="connsiteX12" fmla="*/ 7086 w 9951"/>
              <a:gd name="connsiteY12" fmla="*/ 5300 h 9520"/>
              <a:gd name="connsiteX13" fmla="*/ 7132 w 9951"/>
              <a:gd name="connsiteY13" fmla="*/ 5780 h 9520"/>
              <a:gd name="connsiteX14" fmla="*/ 8111 w 9951"/>
              <a:gd name="connsiteY14" fmla="*/ 5780 h 9520"/>
              <a:gd name="connsiteX15" fmla="*/ 8159 w 9951"/>
              <a:gd name="connsiteY15" fmla="*/ 5300 h 9520"/>
              <a:gd name="connsiteX16" fmla="*/ 8159 w 9951"/>
              <a:gd name="connsiteY16" fmla="*/ 480 h 9520"/>
              <a:gd name="connsiteX17" fmla="*/ 8209 w 9951"/>
              <a:gd name="connsiteY17" fmla="*/ 0 h 9520"/>
              <a:gd name="connsiteX18" fmla="*/ 9905 w 9951"/>
              <a:gd name="connsiteY18" fmla="*/ 0 h 9520"/>
              <a:gd name="connsiteX19" fmla="*/ 9951 w 9951"/>
              <a:gd name="connsiteY19" fmla="*/ 480 h 9520"/>
              <a:gd name="connsiteX20" fmla="*/ 9951 w 9951"/>
              <a:gd name="connsiteY20" fmla="*/ 9520 h 9520"/>
              <a:gd name="connsiteX0" fmla="*/ 0 w 10000"/>
              <a:gd name="connsiteY0" fmla="*/ 648 h 8756"/>
              <a:gd name="connsiteX1" fmla="*/ 48 w 10000"/>
              <a:gd name="connsiteY1" fmla="*/ 144 h 8756"/>
              <a:gd name="connsiteX2" fmla="*/ 1588 w 10000"/>
              <a:gd name="connsiteY2" fmla="*/ 144 h 8756"/>
              <a:gd name="connsiteX3" fmla="*/ 1635 w 10000"/>
              <a:gd name="connsiteY3" fmla="*/ 648 h 8756"/>
              <a:gd name="connsiteX4" fmla="*/ 1635 w 10000"/>
              <a:gd name="connsiteY4" fmla="*/ 8252 h 8756"/>
              <a:gd name="connsiteX5" fmla="*/ 1684 w 10000"/>
              <a:gd name="connsiteY5" fmla="*/ 8756 h 8756"/>
              <a:gd name="connsiteX6" fmla="*/ 4254 w 10000"/>
              <a:gd name="connsiteY6" fmla="*/ 8756 h 8756"/>
              <a:gd name="connsiteX7" fmla="*/ 4303 w 10000"/>
              <a:gd name="connsiteY7" fmla="*/ 8252 h 8756"/>
              <a:gd name="connsiteX8" fmla="*/ 4303 w 10000"/>
              <a:gd name="connsiteY8" fmla="*/ 3856 h 8756"/>
              <a:gd name="connsiteX9" fmla="*/ 4351 w 10000"/>
              <a:gd name="connsiteY9" fmla="*/ 3351 h 8756"/>
              <a:gd name="connsiteX10" fmla="*/ 7073 w 10000"/>
              <a:gd name="connsiteY10" fmla="*/ 3351 h 8756"/>
              <a:gd name="connsiteX11" fmla="*/ 7121 w 10000"/>
              <a:gd name="connsiteY11" fmla="*/ 3856 h 8756"/>
              <a:gd name="connsiteX12" fmla="*/ 7121 w 10000"/>
              <a:gd name="connsiteY12" fmla="*/ 5567 h 8756"/>
              <a:gd name="connsiteX13" fmla="*/ 7167 w 10000"/>
              <a:gd name="connsiteY13" fmla="*/ 6071 h 8756"/>
              <a:gd name="connsiteX14" fmla="*/ 8151 w 10000"/>
              <a:gd name="connsiteY14" fmla="*/ 6071 h 8756"/>
              <a:gd name="connsiteX15" fmla="*/ 8199 w 10000"/>
              <a:gd name="connsiteY15" fmla="*/ 5567 h 8756"/>
              <a:gd name="connsiteX16" fmla="*/ 8199 w 10000"/>
              <a:gd name="connsiteY16" fmla="*/ 504 h 8756"/>
              <a:gd name="connsiteX17" fmla="*/ 8249 w 10000"/>
              <a:gd name="connsiteY17" fmla="*/ 0 h 8756"/>
              <a:gd name="connsiteX18" fmla="*/ 9954 w 10000"/>
              <a:gd name="connsiteY18" fmla="*/ 0 h 8756"/>
              <a:gd name="connsiteX19" fmla="*/ 10000 w 10000"/>
              <a:gd name="connsiteY19" fmla="*/ 504 h 8756"/>
              <a:gd name="connsiteX0" fmla="*/ 0 w 9954"/>
              <a:gd name="connsiteY0" fmla="*/ 740 h 10000"/>
              <a:gd name="connsiteX1" fmla="*/ 48 w 9954"/>
              <a:gd name="connsiteY1" fmla="*/ 164 h 10000"/>
              <a:gd name="connsiteX2" fmla="*/ 1588 w 9954"/>
              <a:gd name="connsiteY2" fmla="*/ 164 h 10000"/>
              <a:gd name="connsiteX3" fmla="*/ 1635 w 9954"/>
              <a:gd name="connsiteY3" fmla="*/ 740 h 10000"/>
              <a:gd name="connsiteX4" fmla="*/ 1635 w 9954"/>
              <a:gd name="connsiteY4" fmla="*/ 9424 h 10000"/>
              <a:gd name="connsiteX5" fmla="*/ 1684 w 9954"/>
              <a:gd name="connsiteY5" fmla="*/ 10000 h 10000"/>
              <a:gd name="connsiteX6" fmla="*/ 4254 w 9954"/>
              <a:gd name="connsiteY6" fmla="*/ 10000 h 10000"/>
              <a:gd name="connsiteX7" fmla="*/ 4303 w 9954"/>
              <a:gd name="connsiteY7" fmla="*/ 9424 h 10000"/>
              <a:gd name="connsiteX8" fmla="*/ 4303 w 9954"/>
              <a:gd name="connsiteY8" fmla="*/ 4404 h 10000"/>
              <a:gd name="connsiteX9" fmla="*/ 4351 w 9954"/>
              <a:gd name="connsiteY9" fmla="*/ 3827 h 10000"/>
              <a:gd name="connsiteX10" fmla="*/ 7073 w 9954"/>
              <a:gd name="connsiteY10" fmla="*/ 3827 h 10000"/>
              <a:gd name="connsiteX11" fmla="*/ 7121 w 9954"/>
              <a:gd name="connsiteY11" fmla="*/ 4404 h 10000"/>
              <a:gd name="connsiteX12" fmla="*/ 7121 w 9954"/>
              <a:gd name="connsiteY12" fmla="*/ 6358 h 10000"/>
              <a:gd name="connsiteX13" fmla="*/ 7167 w 9954"/>
              <a:gd name="connsiteY13" fmla="*/ 6934 h 10000"/>
              <a:gd name="connsiteX14" fmla="*/ 8151 w 9954"/>
              <a:gd name="connsiteY14" fmla="*/ 6934 h 10000"/>
              <a:gd name="connsiteX15" fmla="*/ 8199 w 9954"/>
              <a:gd name="connsiteY15" fmla="*/ 6358 h 10000"/>
              <a:gd name="connsiteX16" fmla="*/ 8199 w 9954"/>
              <a:gd name="connsiteY16" fmla="*/ 576 h 10000"/>
              <a:gd name="connsiteX17" fmla="*/ 8249 w 9954"/>
              <a:gd name="connsiteY17" fmla="*/ 0 h 10000"/>
              <a:gd name="connsiteX18" fmla="*/ 9954 w 9954"/>
              <a:gd name="connsiteY18" fmla="*/ 0 h 10000"/>
              <a:gd name="connsiteX0" fmla="*/ 0 w 8287"/>
              <a:gd name="connsiteY0" fmla="*/ 740 h 10000"/>
              <a:gd name="connsiteX1" fmla="*/ 48 w 8287"/>
              <a:gd name="connsiteY1" fmla="*/ 164 h 10000"/>
              <a:gd name="connsiteX2" fmla="*/ 1595 w 8287"/>
              <a:gd name="connsiteY2" fmla="*/ 164 h 10000"/>
              <a:gd name="connsiteX3" fmla="*/ 1643 w 8287"/>
              <a:gd name="connsiteY3" fmla="*/ 740 h 10000"/>
              <a:gd name="connsiteX4" fmla="*/ 1643 w 8287"/>
              <a:gd name="connsiteY4" fmla="*/ 9424 h 10000"/>
              <a:gd name="connsiteX5" fmla="*/ 1692 w 8287"/>
              <a:gd name="connsiteY5" fmla="*/ 10000 h 10000"/>
              <a:gd name="connsiteX6" fmla="*/ 4274 w 8287"/>
              <a:gd name="connsiteY6" fmla="*/ 10000 h 10000"/>
              <a:gd name="connsiteX7" fmla="*/ 4323 w 8287"/>
              <a:gd name="connsiteY7" fmla="*/ 9424 h 10000"/>
              <a:gd name="connsiteX8" fmla="*/ 4323 w 8287"/>
              <a:gd name="connsiteY8" fmla="*/ 4404 h 10000"/>
              <a:gd name="connsiteX9" fmla="*/ 4371 w 8287"/>
              <a:gd name="connsiteY9" fmla="*/ 3827 h 10000"/>
              <a:gd name="connsiteX10" fmla="*/ 7106 w 8287"/>
              <a:gd name="connsiteY10" fmla="*/ 3827 h 10000"/>
              <a:gd name="connsiteX11" fmla="*/ 7154 w 8287"/>
              <a:gd name="connsiteY11" fmla="*/ 4404 h 10000"/>
              <a:gd name="connsiteX12" fmla="*/ 7154 w 8287"/>
              <a:gd name="connsiteY12" fmla="*/ 6358 h 10000"/>
              <a:gd name="connsiteX13" fmla="*/ 7200 w 8287"/>
              <a:gd name="connsiteY13" fmla="*/ 6934 h 10000"/>
              <a:gd name="connsiteX14" fmla="*/ 8189 w 8287"/>
              <a:gd name="connsiteY14" fmla="*/ 6934 h 10000"/>
              <a:gd name="connsiteX15" fmla="*/ 8237 w 8287"/>
              <a:gd name="connsiteY15" fmla="*/ 6358 h 10000"/>
              <a:gd name="connsiteX16" fmla="*/ 8237 w 8287"/>
              <a:gd name="connsiteY16" fmla="*/ 576 h 10000"/>
              <a:gd name="connsiteX17" fmla="*/ 8287 w 8287"/>
              <a:gd name="connsiteY17" fmla="*/ 0 h 10000"/>
              <a:gd name="connsiteX0" fmla="*/ 0 w 9940"/>
              <a:gd name="connsiteY0" fmla="*/ 576 h 9836"/>
              <a:gd name="connsiteX1" fmla="*/ 58 w 9940"/>
              <a:gd name="connsiteY1" fmla="*/ 0 h 9836"/>
              <a:gd name="connsiteX2" fmla="*/ 1925 w 9940"/>
              <a:gd name="connsiteY2" fmla="*/ 0 h 9836"/>
              <a:gd name="connsiteX3" fmla="*/ 1983 w 9940"/>
              <a:gd name="connsiteY3" fmla="*/ 576 h 9836"/>
              <a:gd name="connsiteX4" fmla="*/ 1983 w 9940"/>
              <a:gd name="connsiteY4" fmla="*/ 9260 h 9836"/>
              <a:gd name="connsiteX5" fmla="*/ 2042 w 9940"/>
              <a:gd name="connsiteY5" fmla="*/ 9836 h 9836"/>
              <a:gd name="connsiteX6" fmla="*/ 5157 w 9940"/>
              <a:gd name="connsiteY6" fmla="*/ 9836 h 9836"/>
              <a:gd name="connsiteX7" fmla="*/ 5217 w 9940"/>
              <a:gd name="connsiteY7" fmla="*/ 9260 h 9836"/>
              <a:gd name="connsiteX8" fmla="*/ 5217 w 9940"/>
              <a:gd name="connsiteY8" fmla="*/ 4240 h 9836"/>
              <a:gd name="connsiteX9" fmla="*/ 5275 w 9940"/>
              <a:gd name="connsiteY9" fmla="*/ 3663 h 9836"/>
              <a:gd name="connsiteX10" fmla="*/ 8575 w 9940"/>
              <a:gd name="connsiteY10" fmla="*/ 3663 h 9836"/>
              <a:gd name="connsiteX11" fmla="*/ 8633 w 9940"/>
              <a:gd name="connsiteY11" fmla="*/ 4240 h 9836"/>
              <a:gd name="connsiteX12" fmla="*/ 8633 w 9940"/>
              <a:gd name="connsiteY12" fmla="*/ 6194 h 9836"/>
              <a:gd name="connsiteX13" fmla="*/ 8688 w 9940"/>
              <a:gd name="connsiteY13" fmla="*/ 6770 h 9836"/>
              <a:gd name="connsiteX14" fmla="*/ 9882 w 9940"/>
              <a:gd name="connsiteY14" fmla="*/ 6770 h 9836"/>
              <a:gd name="connsiteX15" fmla="*/ 9940 w 9940"/>
              <a:gd name="connsiteY15" fmla="*/ 6194 h 9836"/>
              <a:gd name="connsiteX16" fmla="*/ 9940 w 9940"/>
              <a:gd name="connsiteY16" fmla="*/ 412 h 9836"/>
              <a:gd name="connsiteX0" fmla="*/ 0 w 10000"/>
              <a:gd name="connsiteY0" fmla="*/ 586 h 10000"/>
              <a:gd name="connsiteX1" fmla="*/ 58 w 10000"/>
              <a:gd name="connsiteY1" fmla="*/ 0 h 10000"/>
              <a:gd name="connsiteX2" fmla="*/ 1937 w 10000"/>
              <a:gd name="connsiteY2" fmla="*/ 0 h 10000"/>
              <a:gd name="connsiteX3" fmla="*/ 1995 w 10000"/>
              <a:gd name="connsiteY3" fmla="*/ 586 h 10000"/>
              <a:gd name="connsiteX4" fmla="*/ 1995 w 10000"/>
              <a:gd name="connsiteY4" fmla="*/ 9414 h 10000"/>
              <a:gd name="connsiteX5" fmla="*/ 2054 w 10000"/>
              <a:gd name="connsiteY5" fmla="*/ 10000 h 10000"/>
              <a:gd name="connsiteX6" fmla="*/ 5188 w 10000"/>
              <a:gd name="connsiteY6" fmla="*/ 10000 h 10000"/>
              <a:gd name="connsiteX7" fmla="*/ 5248 w 10000"/>
              <a:gd name="connsiteY7" fmla="*/ 9414 h 10000"/>
              <a:gd name="connsiteX8" fmla="*/ 5248 w 10000"/>
              <a:gd name="connsiteY8" fmla="*/ 4311 h 10000"/>
              <a:gd name="connsiteX9" fmla="*/ 5307 w 10000"/>
              <a:gd name="connsiteY9" fmla="*/ 3724 h 10000"/>
              <a:gd name="connsiteX10" fmla="*/ 8627 w 10000"/>
              <a:gd name="connsiteY10" fmla="*/ 3724 h 10000"/>
              <a:gd name="connsiteX11" fmla="*/ 8685 w 10000"/>
              <a:gd name="connsiteY11" fmla="*/ 4311 h 10000"/>
              <a:gd name="connsiteX12" fmla="*/ 8685 w 10000"/>
              <a:gd name="connsiteY12" fmla="*/ 6297 h 10000"/>
              <a:gd name="connsiteX13" fmla="*/ 8740 w 10000"/>
              <a:gd name="connsiteY13" fmla="*/ 6883 h 10000"/>
              <a:gd name="connsiteX14" fmla="*/ 9942 w 10000"/>
              <a:gd name="connsiteY14" fmla="*/ 6883 h 10000"/>
              <a:gd name="connsiteX15" fmla="*/ 10000 w 10000"/>
              <a:gd name="connsiteY15" fmla="*/ 6297 h 10000"/>
              <a:gd name="connsiteX0" fmla="*/ 0 w 10000"/>
              <a:gd name="connsiteY0" fmla="*/ 586 h 10000"/>
              <a:gd name="connsiteX1" fmla="*/ 1937 w 10000"/>
              <a:gd name="connsiteY1" fmla="*/ 0 h 10000"/>
              <a:gd name="connsiteX2" fmla="*/ 1995 w 10000"/>
              <a:gd name="connsiteY2" fmla="*/ 586 h 10000"/>
              <a:gd name="connsiteX3" fmla="*/ 1995 w 10000"/>
              <a:gd name="connsiteY3" fmla="*/ 9414 h 10000"/>
              <a:gd name="connsiteX4" fmla="*/ 2054 w 10000"/>
              <a:gd name="connsiteY4" fmla="*/ 10000 h 10000"/>
              <a:gd name="connsiteX5" fmla="*/ 5188 w 10000"/>
              <a:gd name="connsiteY5" fmla="*/ 10000 h 10000"/>
              <a:gd name="connsiteX6" fmla="*/ 5248 w 10000"/>
              <a:gd name="connsiteY6" fmla="*/ 9414 h 10000"/>
              <a:gd name="connsiteX7" fmla="*/ 5248 w 10000"/>
              <a:gd name="connsiteY7" fmla="*/ 4311 h 10000"/>
              <a:gd name="connsiteX8" fmla="*/ 5307 w 10000"/>
              <a:gd name="connsiteY8" fmla="*/ 3724 h 10000"/>
              <a:gd name="connsiteX9" fmla="*/ 8627 w 10000"/>
              <a:gd name="connsiteY9" fmla="*/ 3724 h 10000"/>
              <a:gd name="connsiteX10" fmla="*/ 8685 w 10000"/>
              <a:gd name="connsiteY10" fmla="*/ 4311 h 10000"/>
              <a:gd name="connsiteX11" fmla="*/ 8685 w 10000"/>
              <a:gd name="connsiteY11" fmla="*/ 6297 h 10000"/>
              <a:gd name="connsiteX12" fmla="*/ 8740 w 10000"/>
              <a:gd name="connsiteY12" fmla="*/ 6883 h 10000"/>
              <a:gd name="connsiteX13" fmla="*/ 9942 w 10000"/>
              <a:gd name="connsiteY13" fmla="*/ 6883 h 10000"/>
              <a:gd name="connsiteX14" fmla="*/ 10000 w 10000"/>
              <a:gd name="connsiteY14" fmla="*/ 6297 h 10000"/>
              <a:gd name="connsiteX0" fmla="*/ 0 w 8803"/>
              <a:gd name="connsiteY0" fmla="*/ 40 h 10113"/>
              <a:gd name="connsiteX1" fmla="*/ 740 w 8803"/>
              <a:gd name="connsiteY1" fmla="*/ 113 h 10113"/>
              <a:gd name="connsiteX2" fmla="*/ 798 w 8803"/>
              <a:gd name="connsiteY2" fmla="*/ 699 h 10113"/>
              <a:gd name="connsiteX3" fmla="*/ 798 w 8803"/>
              <a:gd name="connsiteY3" fmla="*/ 9527 h 10113"/>
              <a:gd name="connsiteX4" fmla="*/ 857 w 8803"/>
              <a:gd name="connsiteY4" fmla="*/ 10113 h 10113"/>
              <a:gd name="connsiteX5" fmla="*/ 3991 w 8803"/>
              <a:gd name="connsiteY5" fmla="*/ 10113 h 10113"/>
              <a:gd name="connsiteX6" fmla="*/ 4051 w 8803"/>
              <a:gd name="connsiteY6" fmla="*/ 9527 h 10113"/>
              <a:gd name="connsiteX7" fmla="*/ 4051 w 8803"/>
              <a:gd name="connsiteY7" fmla="*/ 4424 h 10113"/>
              <a:gd name="connsiteX8" fmla="*/ 4110 w 8803"/>
              <a:gd name="connsiteY8" fmla="*/ 3837 h 10113"/>
              <a:gd name="connsiteX9" fmla="*/ 7430 w 8803"/>
              <a:gd name="connsiteY9" fmla="*/ 3837 h 10113"/>
              <a:gd name="connsiteX10" fmla="*/ 7488 w 8803"/>
              <a:gd name="connsiteY10" fmla="*/ 4424 h 10113"/>
              <a:gd name="connsiteX11" fmla="*/ 7488 w 8803"/>
              <a:gd name="connsiteY11" fmla="*/ 6410 h 10113"/>
              <a:gd name="connsiteX12" fmla="*/ 7543 w 8803"/>
              <a:gd name="connsiteY12" fmla="*/ 6996 h 10113"/>
              <a:gd name="connsiteX13" fmla="*/ 8745 w 8803"/>
              <a:gd name="connsiteY13" fmla="*/ 6996 h 10113"/>
              <a:gd name="connsiteX14" fmla="*/ 8803 w 8803"/>
              <a:gd name="connsiteY14" fmla="*/ 6410 h 10113"/>
              <a:gd name="connsiteX0" fmla="*/ 0 w 10000"/>
              <a:gd name="connsiteY0" fmla="*/ 75 h 9905"/>
              <a:gd name="connsiteX1" fmla="*/ 841 w 10000"/>
              <a:gd name="connsiteY1" fmla="*/ 17 h 9905"/>
              <a:gd name="connsiteX2" fmla="*/ 907 w 10000"/>
              <a:gd name="connsiteY2" fmla="*/ 596 h 9905"/>
              <a:gd name="connsiteX3" fmla="*/ 907 w 10000"/>
              <a:gd name="connsiteY3" fmla="*/ 9326 h 9905"/>
              <a:gd name="connsiteX4" fmla="*/ 974 w 10000"/>
              <a:gd name="connsiteY4" fmla="*/ 9905 h 9905"/>
              <a:gd name="connsiteX5" fmla="*/ 4534 w 10000"/>
              <a:gd name="connsiteY5" fmla="*/ 9905 h 9905"/>
              <a:gd name="connsiteX6" fmla="*/ 4602 w 10000"/>
              <a:gd name="connsiteY6" fmla="*/ 9326 h 9905"/>
              <a:gd name="connsiteX7" fmla="*/ 4602 w 10000"/>
              <a:gd name="connsiteY7" fmla="*/ 4280 h 9905"/>
              <a:gd name="connsiteX8" fmla="*/ 4669 w 10000"/>
              <a:gd name="connsiteY8" fmla="*/ 3699 h 9905"/>
              <a:gd name="connsiteX9" fmla="*/ 8440 w 10000"/>
              <a:gd name="connsiteY9" fmla="*/ 3699 h 9905"/>
              <a:gd name="connsiteX10" fmla="*/ 8506 w 10000"/>
              <a:gd name="connsiteY10" fmla="*/ 4280 h 9905"/>
              <a:gd name="connsiteX11" fmla="*/ 8506 w 10000"/>
              <a:gd name="connsiteY11" fmla="*/ 6243 h 9905"/>
              <a:gd name="connsiteX12" fmla="*/ 8569 w 10000"/>
              <a:gd name="connsiteY12" fmla="*/ 6823 h 9905"/>
              <a:gd name="connsiteX13" fmla="*/ 9934 w 10000"/>
              <a:gd name="connsiteY13" fmla="*/ 6823 h 9905"/>
              <a:gd name="connsiteX14" fmla="*/ 10000 w 10000"/>
              <a:gd name="connsiteY14" fmla="*/ 6243 h 9905"/>
              <a:gd name="connsiteX0" fmla="*/ 0 w 10000"/>
              <a:gd name="connsiteY0" fmla="*/ 59 h 9983"/>
              <a:gd name="connsiteX1" fmla="*/ 841 w 10000"/>
              <a:gd name="connsiteY1" fmla="*/ 0 h 9983"/>
              <a:gd name="connsiteX2" fmla="*/ 907 w 10000"/>
              <a:gd name="connsiteY2" fmla="*/ 585 h 9983"/>
              <a:gd name="connsiteX3" fmla="*/ 907 w 10000"/>
              <a:gd name="connsiteY3" fmla="*/ 9398 h 9983"/>
              <a:gd name="connsiteX4" fmla="*/ 974 w 10000"/>
              <a:gd name="connsiteY4" fmla="*/ 9983 h 9983"/>
              <a:gd name="connsiteX5" fmla="*/ 4534 w 10000"/>
              <a:gd name="connsiteY5" fmla="*/ 9983 h 9983"/>
              <a:gd name="connsiteX6" fmla="*/ 4602 w 10000"/>
              <a:gd name="connsiteY6" fmla="*/ 9398 h 9983"/>
              <a:gd name="connsiteX7" fmla="*/ 4602 w 10000"/>
              <a:gd name="connsiteY7" fmla="*/ 4304 h 9983"/>
              <a:gd name="connsiteX8" fmla="*/ 4669 w 10000"/>
              <a:gd name="connsiteY8" fmla="*/ 3717 h 9983"/>
              <a:gd name="connsiteX9" fmla="*/ 8440 w 10000"/>
              <a:gd name="connsiteY9" fmla="*/ 3717 h 9983"/>
              <a:gd name="connsiteX10" fmla="*/ 8506 w 10000"/>
              <a:gd name="connsiteY10" fmla="*/ 4304 h 9983"/>
              <a:gd name="connsiteX11" fmla="*/ 8506 w 10000"/>
              <a:gd name="connsiteY11" fmla="*/ 6286 h 9983"/>
              <a:gd name="connsiteX12" fmla="*/ 8569 w 10000"/>
              <a:gd name="connsiteY12" fmla="*/ 6871 h 9983"/>
              <a:gd name="connsiteX13" fmla="*/ 9934 w 10000"/>
              <a:gd name="connsiteY13" fmla="*/ 6871 h 9983"/>
              <a:gd name="connsiteX14" fmla="*/ 10000 w 10000"/>
              <a:gd name="connsiteY14" fmla="*/ 6286 h 9983"/>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59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10003 w 10003"/>
              <a:gd name="connsiteY13" fmla="*/ 6297 h 10000"/>
              <a:gd name="connsiteX0" fmla="*/ 0 w 9498"/>
              <a:gd name="connsiteY0" fmla="*/ 1 h 10000"/>
              <a:gd name="connsiteX1" fmla="*/ 844 w 9498"/>
              <a:gd name="connsiteY1" fmla="*/ 0 h 10000"/>
              <a:gd name="connsiteX2" fmla="*/ 910 w 9498"/>
              <a:gd name="connsiteY2" fmla="*/ 586 h 10000"/>
              <a:gd name="connsiteX3" fmla="*/ 910 w 9498"/>
              <a:gd name="connsiteY3" fmla="*/ 9414 h 10000"/>
              <a:gd name="connsiteX4" fmla="*/ 977 w 9498"/>
              <a:gd name="connsiteY4" fmla="*/ 10000 h 10000"/>
              <a:gd name="connsiteX5" fmla="*/ 4537 w 9498"/>
              <a:gd name="connsiteY5" fmla="*/ 10000 h 10000"/>
              <a:gd name="connsiteX6" fmla="*/ 4605 w 9498"/>
              <a:gd name="connsiteY6" fmla="*/ 9414 h 10000"/>
              <a:gd name="connsiteX7" fmla="*/ 4605 w 9498"/>
              <a:gd name="connsiteY7" fmla="*/ 4311 h 10000"/>
              <a:gd name="connsiteX8" fmla="*/ 4672 w 9498"/>
              <a:gd name="connsiteY8" fmla="*/ 3723 h 10000"/>
              <a:gd name="connsiteX9" fmla="*/ 8443 w 9498"/>
              <a:gd name="connsiteY9" fmla="*/ 3723 h 10000"/>
              <a:gd name="connsiteX10" fmla="*/ 8509 w 9498"/>
              <a:gd name="connsiteY10" fmla="*/ 4311 h 10000"/>
              <a:gd name="connsiteX11" fmla="*/ 8509 w 9498"/>
              <a:gd name="connsiteY11" fmla="*/ 6297 h 10000"/>
              <a:gd name="connsiteX12" fmla="*/ 8572 w 9498"/>
              <a:gd name="connsiteY12" fmla="*/ 6883 h 10000"/>
              <a:gd name="connsiteX13" fmla="*/ 9498 w 9498"/>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49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861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63"/>
              <a:gd name="connsiteY0" fmla="*/ 1 h 10000"/>
              <a:gd name="connsiteX1" fmla="*/ 889 w 10063"/>
              <a:gd name="connsiteY1" fmla="*/ 0 h 10000"/>
              <a:gd name="connsiteX2" fmla="*/ 958 w 10063"/>
              <a:gd name="connsiteY2" fmla="*/ 586 h 10000"/>
              <a:gd name="connsiteX3" fmla="*/ 958 w 10063"/>
              <a:gd name="connsiteY3" fmla="*/ 9414 h 10000"/>
              <a:gd name="connsiteX4" fmla="*/ 1029 w 10063"/>
              <a:gd name="connsiteY4" fmla="*/ 10000 h 10000"/>
              <a:gd name="connsiteX5" fmla="*/ 4777 w 10063"/>
              <a:gd name="connsiteY5" fmla="*/ 10000 h 10000"/>
              <a:gd name="connsiteX6" fmla="*/ 4848 w 10063"/>
              <a:gd name="connsiteY6" fmla="*/ 9414 h 10000"/>
              <a:gd name="connsiteX7" fmla="*/ 4848 w 10063"/>
              <a:gd name="connsiteY7" fmla="*/ 4311 h 10000"/>
              <a:gd name="connsiteX8" fmla="*/ 4919 w 10063"/>
              <a:gd name="connsiteY8" fmla="*/ 3723 h 10000"/>
              <a:gd name="connsiteX9" fmla="*/ 8889 w 10063"/>
              <a:gd name="connsiteY9" fmla="*/ 3723 h 10000"/>
              <a:gd name="connsiteX10" fmla="*/ 8959 w 10063"/>
              <a:gd name="connsiteY10" fmla="*/ 4311 h 10000"/>
              <a:gd name="connsiteX11" fmla="*/ 8959 w 10063"/>
              <a:gd name="connsiteY11" fmla="*/ 6297 h 10000"/>
              <a:gd name="connsiteX12" fmla="*/ 9014 w 10063"/>
              <a:gd name="connsiteY12" fmla="*/ 6927 h 10000"/>
              <a:gd name="connsiteX13" fmla="*/ 10063 w 10063"/>
              <a:gd name="connsiteY13" fmla="*/ 6912 h 10000"/>
              <a:gd name="connsiteX0" fmla="*/ 0 w 9995"/>
              <a:gd name="connsiteY0" fmla="*/ 1 h 10000"/>
              <a:gd name="connsiteX1" fmla="*/ 889 w 9995"/>
              <a:gd name="connsiteY1" fmla="*/ 0 h 10000"/>
              <a:gd name="connsiteX2" fmla="*/ 958 w 9995"/>
              <a:gd name="connsiteY2" fmla="*/ 586 h 10000"/>
              <a:gd name="connsiteX3" fmla="*/ 958 w 9995"/>
              <a:gd name="connsiteY3" fmla="*/ 9414 h 10000"/>
              <a:gd name="connsiteX4" fmla="*/ 1029 w 9995"/>
              <a:gd name="connsiteY4" fmla="*/ 10000 h 10000"/>
              <a:gd name="connsiteX5" fmla="*/ 4777 w 9995"/>
              <a:gd name="connsiteY5" fmla="*/ 10000 h 10000"/>
              <a:gd name="connsiteX6" fmla="*/ 4848 w 9995"/>
              <a:gd name="connsiteY6" fmla="*/ 9414 h 10000"/>
              <a:gd name="connsiteX7" fmla="*/ 4848 w 9995"/>
              <a:gd name="connsiteY7" fmla="*/ 4311 h 10000"/>
              <a:gd name="connsiteX8" fmla="*/ 4919 w 9995"/>
              <a:gd name="connsiteY8" fmla="*/ 3723 h 10000"/>
              <a:gd name="connsiteX9" fmla="*/ 8889 w 9995"/>
              <a:gd name="connsiteY9" fmla="*/ 3723 h 10000"/>
              <a:gd name="connsiteX10" fmla="*/ 8959 w 9995"/>
              <a:gd name="connsiteY10" fmla="*/ 4311 h 10000"/>
              <a:gd name="connsiteX11" fmla="*/ 8959 w 9995"/>
              <a:gd name="connsiteY11" fmla="*/ 6297 h 10000"/>
              <a:gd name="connsiteX12" fmla="*/ 9014 w 9995"/>
              <a:gd name="connsiteY12" fmla="*/ 6927 h 10000"/>
              <a:gd name="connsiteX13" fmla="*/ 9995 w 9995"/>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78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34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22 w 10000"/>
              <a:gd name="connsiteY12" fmla="*/ 6949 h 10000"/>
              <a:gd name="connsiteX13" fmla="*/ 10000 w 10000"/>
              <a:gd name="connsiteY13" fmla="*/ 6934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49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07"/>
              <a:gd name="connsiteY0" fmla="*/ 1 h 10000"/>
              <a:gd name="connsiteX1" fmla="*/ 889 w 10007"/>
              <a:gd name="connsiteY1" fmla="*/ 0 h 10000"/>
              <a:gd name="connsiteX2" fmla="*/ 958 w 10007"/>
              <a:gd name="connsiteY2" fmla="*/ 586 h 10000"/>
              <a:gd name="connsiteX3" fmla="*/ 958 w 10007"/>
              <a:gd name="connsiteY3" fmla="*/ 9414 h 10000"/>
              <a:gd name="connsiteX4" fmla="*/ 1030 w 10007"/>
              <a:gd name="connsiteY4" fmla="*/ 10000 h 10000"/>
              <a:gd name="connsiteX5" fmla="*/ 4779 w 10007"/>
              <a:gd name="connsiteY5" fmla="*/ 10000 h 10000"/>
              <a:gd name="connsiteX6" fmla="*/ 4850 w 10007"/>
              <a:gd name="connsiteY6" fmla="*/ 9414 h 10000"/>
              <a:gd name="connsiteX7" fmla="*/ 4850 w 10007"/>
              <a:gd name="connsiteY7" fmla="*/ 4311 h 10000"/>
              <a:gd name="connsiteX8" fmla="*/ 4921 w 10007"/>
              <a:gd name="connsiteY8" fmla="*/ 3723 h 10000"/>
              <a:gd name="connsiteX9" fmla="*/ 8893 w 10007"/>
              <a:gd name="connsiteY9" fmla="*/ 3723 h 10000"/>
              <a:gd name="connsiteX10" fmla="*/ 8963 w 10007"/>
              <a:gd name="connsiteY10" fmla="*/ 4311 h 10000"/>
              <a:gd name="connsiteX11" fmla="*/ 8963 w 10007"/>
              <a:gd name="connsiteY11" fmla="*/ 6297 h 10000"/>
              <a:gd name="connsiteX12" fmla="*/ 9022 w 10007"/>
              <a:gd name="connsiteY12" fmla="*/ 6971 h 10000"/>
              <a:gd name="connsiteX13" fmla="*/ 10007 w 10007"/>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3"/>
              <a:gd name="connsiteY0" fmla="*/ 1 h 10000"/>
              <a:gd name="connsiteX1" fmla="*/ 889 w 10013"/>
              <a:gd name="connsiteY1" fmla="*/ 0 h 10000"/>
              <a:gd name="connsiteX2" fmla="*/ 958 w 10013"/>
              <a:gd name="connsiteY2" fmla="*/ 586 h 10000"/>
              <a:gd name="connsiteX3" fmla="*/ 958 w 10013"/>
              <a:gd name="connsiteY3" fmla="*/ 9414 h 10000"/>
              <a:gd name="connsiteX4" fmla="*/ 1030 w 10013"/>
              <a:gd name="connsiteY4" fmla="*/ 10000 h 10000"/>
              <a:gd name="connsiteX5" fmla="*/ 4779 w 10013"/>
              <a:gd name="connsiteY5" fmla="*/ 10000 h 10000"/>
              <a:gd name="connsiteX6" fmla="*/ 4850 w 10013"/>
              <a:gd name="connsiteY6" fmla="*/ 9414 h 10000"/>
              <a:gd name="connsiteX7" fmla="*/ 4850 w 10013"/>
              <a:gd name="connsiteY7" fmla="*/ 4311 h 10000"/>
              <a:gd name="connsiteX8" fmla="*/ 4921 w 10013"/>
              <a:gd name="connsiteY8" fmla="*/ 3723 h 10000"/>
              <a:gd name="connsiteX9" fmla="*/ 8893 w 10013"/>
              <a:gd name="connsiteY9" fmla="*/ 3723 h 10000"/>
              <a:gd name="connsiteX10" fmla="*/ 8963 w 10013"/>
              <a:gd name="connsiteY10" fmla="*/ 4311 h 10000"/>
              <a:gd name="connsiteX11" fmla="*/ 8963 w 10013"/>
              <a:gd name="connsiteY11" fmla="*/ 6297 h 10000"/>
              <a:gd name="connsiteX12" fmla="*/ 9022 w 10013"/>
              <a:gd name="connsiteY12" fmla="*/ 6971 h 10000"/>
              <a:gd name="connsiteX13" fmla="*/ 10013 w 10013"/>
              <a:gd name="connsiteY13" fmla="*/ 6956 h 10000"/>
              <a:gd name="connsiteX0" fmla="*/ 0 w 10081"/>
              <a:gd name="connsiteY0" fmla="*/ 1 h 10000"/>
              <a:gd name="connsiteX1" fmla="*/ 889 w 10081"/>
              <a:gd name="connsiteY1" fmla="*/ 0 h 10000"/>
              <a:gd name="connsiteX2" fmla="*/ 958 w 10081"/>
              <a:gd name="connsiteY2" fmla="*/ 586 h 10000"/>
              <a:gd name="connsiteX3" fmla="*/ 958 w 10081"/>
              <a:gd name="connsiteY3" fmla="*/ 9414 h 10000"/>
              <a:gd name="connsiteX4" fmla="*/ 1030 w 10081"/>
              <a:gd name="connsiteY4" fmla="*/ 10000 h 10000"/>
              <a:gd name="connsiteX5" fmla="*/ 4779 w 10081"/>
              <a:gd name="connsiteY5" fmla="*/ 10000 h 10000"/>
              <a:gd name="connsiteX6" fmla="*/ 4850 w 10081"/>
              <a:gd name="connsiteY6" fmla="*/ 9414 h 10000"/>
              <a:gd name="connsiteX7" fmla="*/ 4850 w 10081"/>
              <a:gd name="connsiteY7" fmla="*/ 4311 h 10000"/>
              <a:gd name="connsiteX8" fmla="*/ 4921 w 10081"/>
              <a:gd name="connsiteY8" fmla="*/ 3723 h 10000"/>
              <a:gd name="connsiteX9" fmla="*/ 8893 w 10081"/>
              <a:gd name="connsiteY9" fmla="*/ 3723 h 10000"/>
              <a:gd name="connsiteX10" fmla="*/ 8963 w 10081"/>
              <a:gd name="connsiteY10" fmla="*/ 4311 h 10000"/>
              <a:gd name="connsiteX11" fmla="*/ 8963 w 10081"/>
              <a:gd name="connsiteY11" fmla="*/ 6297 h 10000"/>
              <a:gd name="connsiteX12" fmla="*/ 9022 w 10081"/>
              <a:gd name="connsiteY12" fmla="*/ 6971 h 10000"/>
              <a:gd name="connsiteX13" fmla="*/ 10081 w 10081"/>
              <a:gd name="connsiteY13" fmla="*/ 6978 h 10000"/>
              <a:gd name="connsiteX0" fmla="*/ 0 w 10089"/>
              <a:gd name="connsiteY0" fmla="*/ 1 h 10000"/>
              <a:gd name="connsiteX1" fmla="*/ 889 w 10089"/>
              <a:gd name="connsiteY1" fmla="*/ 0 h 10000"/>
              <a:gd name="connsiteX2" fmla="*/ 958 w 10089"/>
              <a:gd name="connsiteY2" fmla="*/ 586 h 10000"/>
              <a:gd name="connsiteX3" fmla="*/ 958 w 10089"/>
              <a:gd name="connsiteY3" fmla="*/ 9414 h 10000"/>
              <a:gd name="connsiteX4" fmla="*/ 1030 w 10089"/>
              <a:gd name="connsiteY4" fmla="*/ 10000 h 10000"/>
              <a:gd name="connsiteX5" fmla="*/ 4779 w 10089"/>
              <a:gd name="connsiteY5" fmla="*/ 10000 h 10000"/>
              <a:gd name="connsiteX6" fmla="*/ 4850 w 10089"/>
              <a:gd name="connsiteY6" fmla="*/ 9414 h 10000"/>
              <a:gd name="connsiteX7" fmla="*/ 4850 w 10089"/>
              <a:gd name="connsiteY7" fmla="*/ 4311 h 10000"/>
              <a:gd name="connsiteX8" fmla="*/ 4921 w 10089"/>
              <a:gd name="connsiteY8" fmla="*/ 3723 h 10000"/>
              <a:gd name="connsiteX9" fmla="*/ 8893 w 10089"/>
              <a:gd name="connsiteY9" fmla="*/ 3723 h 10000"/>
              <a:gd name="connsiteX10" fmla="*/ 8963 w 10089"/>
              <a:gd name="connsiteY10" fmla="*/ 4311 h 10000"/>
              <a:gd name="connsiteX11" fmla="*/ 8963 w 10089"/>
              <a:gd name="connsiteY11" fmla="*/ 6297 h 10000"/>
              <a:gd name="connsiteX12" fmla="*/ 9022 w 10089"/>
              <a:gd name="connsiteY12" fmla="*/ 6971 h 10000"/>
              <a:gd name="connsiteX13" fmla="*/ 10089 w 10089"/>
              <a:gd name="connsiteY13" fmla="*/ 6956 h 10000"/>
              <a:gd name="connsiteX0" fmla="*/ 0 w 10092"/>
              <a:gd name="connsiteY0" fmla="*/ 1 h 10000"/>
              <a:gd name="connsiteX1" fmla="*/ 889 w 10092"/>
              <a:gd name="connsiteY1" fmla="*/ 0 h 10000"/>
              <a:gd name="connsiteX2" fmla="*/ 958 w 10092"/>
              <a:gd name="connsiteY2" fmla="*/ 586 h 10000"/>
              <a:gd name="connsiteX3" fmla="*/ 958 w 10092"/>
              <a:gd name="connsiteY3" fmla="*/ 9414 h 10000"/>
              <a:gd name="connsiteX4" fmla="*/ 1030 w 10092"/>
              <a:gd name="connsiteY4" fmla="*/ 10000 h 10000"/>
              <a:gd name="connsiteX5" fmla="*/ 4779 w 10092"/>
              <a:gd name="connsiteY5" fmla="*/ 10000 h 10000"/>
              <a:gd name="connsiteX6" fmla="*/ 4850 w 10092"/>
              <a:gd name="connsiteY6" fmla="*/ 9414 h 10000"/>
              <a:gd name="connsiteX7" fmla="*/ 4850 w 10092"/>
              <a:gd name="connsiteY7" fmla="*/ 4311 h 10000"/>
              <a:gd name="connsiteX8" fmla="*/ 4921 w 10092"/>
              <a:gd name="connsiteY8" fmla="*/ 3723 h 10000"/>
              <a:gd name="connsiteX9" fmla="*/ 8893 w 10092"/>
              <a:gd name="connsiteY9" fmla="*/ 3723 h 10000"/>
              <a:gd name="connsiteX10" fmla="*/ 8963 w 10092"/>
              <a:gd name="connsiteY10" fmla="*/ 4311 h 10000"/>
              <a:gd name="connsiteX11" fmla="*/ 8963 w 10092"/>
              <a:gd name="connsiteY11" fmla="*/ 6297 h 10000"/>
              <a:gd name="connsiteX12" fmla="*/ 9022 w 10092"/>
              <a:gd name="connsiteY12" fmla="*/ 6971 h 10000"/>
              <a:gd name="connsiteX13" fmla="*/ 10092 w 10092"/>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12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31"/>
              <a:gd name="connsiteY0" fmla="*/ 1 h 10000"/>
              <a:gd name="connsiteX1" fmla="*/ 889 w 10131"/>
              <a:gd name="connsiteY1" fmla="*/ 0 h 10000"/>
              <a:gd name="connsiteX2" fmla="*/ 958 w 10131"/>
              <a:gd name="connsiteY2" fmla="*/ 586 h 10000"/>
              <a:gd name="connsiteX3" fmla="*/ 958 w 10131"/>
              <a:gd name="connsiteY3" fmla="*/ 9414 h 10000"/>
              <a:gd name="connsiteX4" fmla="*/ 1030 w 10131"/>
              <a:gd name="connsiteY4" fmla="*/ 10000 h 10000"/>
              <a:gd name="connsiteX5" fmla="*/ 4779 w 10131"/>
              <a:gd name="connsiteY5" fmla="*/ 10000 h 10000"/>
              <a:gd name="connsiteX6" fmla="*/ 4850 w 10131"/>
              <a:gd name="connsiteY6" fmla="*/ 9414 h 10000"/>
              <a:gd name="connsiteX7" fmla="*/ 4850 w 10131"/>
              <a:gd name="connsiteY7" fmla="*/ 4311 h 10000"/>
              <a:gd name="connsiteX8" fmla="*/ 4921 w 10131"/>
              <a:gd name="connsiteY8" fmla="*/ 3723 h 10000"/>
              <a:gd name="connsiteX9" fmla="*/ 8893 w 10131"/>
              <a:gd name="connsiteY9" fmla="*/ 3723 h 10000"/>
              <a:gd name="connsiteX10" fmla="*/ 8963 w 10131"/>
              <a:gd name="connsiteY10" fmla="*/ 4311 h 10000"/>
              <a:gd name="connsiteX11" fmla="*/ 8963 w 10131"/>
              <a:gd name="connsiteY11" fmla="*/ 6297 h 10000"/>
              <a:gd name="connsiteX12" fmla="*/ 9022 w 10131"/>
              <a:gd name="connsiteY12" fmla="*/ 6971 h 10000"/>
              <a:gd name="connsiteX13" fmla="*/ 10131 w 10131"/>
              <a:gd name="connsiteY13" fmla="*/ 6978 h 10000"/>
              <a:gd name="connsiteX0" fmla="*/ 0 w 9996"/>
              <a:gd name="connsiteY0" fmla="*/ 1 h 10000"/>
              <a:gd name="connsiteX1" fmla="*/ 889 w 9996"/>
              <a:gd name="connsiteY1" fmla="*/ 0 h 10000"/>
              <a:gd name="connsiteX2" fmla="*/ 958 w 9996"/>
              <a:gd name="connsiteY2" fmla="*/ 586 h 10000"/>
              <a:gd name="connsiteX3" fmla="*/ 958 w 9996"/>
              <a:gd name="connsiteY3" fmla="*/ 9414 h 10000"/>
              <a:gd name="connsiteX4" fmla="*/ 1030 w 9996"/>
              <a:gd name="connsiteY4" fmla="*/ 10000 h 10000"/>
              <a:gd name="connsiteX5" fmla="*/ 4779 w 9996"/>
              <a:gd name="connsiteY5" fmla="*/ 10000 h 10000"/>
              <a:gd name="connsiteX6" fmla="*/ 4850 w 9996"/>
              <a:gd name="connsiteY6" fmla="*/ 9414 h 10000"/>
              <a:gd name="connsiteX7" fmla="*/ 4850 w 9996"/>
              <a:gd name="connsiteY7" fmla="*/ 4311 h 10000"/>
              <a:gd name="connsiteX8" fmla="*/ 4921 w 9996"/>
              <a:gd name="connsiteY8" fmla="*/ 3723 h 10000"/>
              <a:gd name="connsiteX9" fmla="*/ 8893 w 9996"/>
              <a:gd name="connsiteY9" fmla="*/ 3723 h 10000"/>
              <a:gd name="connsiteX10" fmla="*/ 8963 w 9996"/>
              <a:gd name="connsiteY10" fmla="*/ 4311 h 10000"/>
              <a:gd name="connsiteX11" fmla="*/ 8963 w 9996"/>
              <a:gd name="connsiteY11" fmla="*/ 6297 h 10000"/>
              <a:gd name="connsiteX12" fmla="*/ 9022 w 9996"/>
              <a:gd name="connsiteY12" fmla="*/ 6971 h 10000"/>
              <a:gd name="connsiteX13" fmla="*/ 9996 w 9996"/>
              <a:gd name="connsiteY13" fmla="*/ 697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96" h="10000">
                <a:moveTo>
                  <a:pt x="0" y="1"/>
                </a:moveTo>
                <a:lnTo>
                  <a:pt x="889" y="0"/>
                </a:lnTo>
                <a:cubicBezTo>
                  <a:pt x="924" y="0"/>
                  <a:pt x="958" y="272"/>
                  <a:pt x="958" y="586"/>
                </a:cubicBezTo>
                <a:lnTo>
                  <a:pt x="958" y="9414"/>
                </a:lnTo>
                <a:cubicBezTo>
                  <a:pt x="958" y="9750"/>
                  <a:pt x="989" y="10000"/>
                  <a:pt x="1030" y="10000"/>
                </a:cubicBezTo>
                <a:lnTo>
                  <a:pt x="4779" y="10000"/>
                </a:lnTo>
                <a:cubicBezTo>
                  <a:pt x="4818" y="10000"/>
                  <a:pt x="4850" y="9750"/>
                  <a:pt x="4850" y="9414"/>
                </a:cubicBezTo>
                <a:lnTo>
                  <a:pt x="4850" y="4311"/>
                </a:lnTo>
                <a:cubicBezTo>
                  <a:pt x="4850" y="3996"/>
                  <a:pt x="4883" y="3723"/>
                  <a:pt x="4921" y="3723"/>
                </a:cubicBezTo>
                <a:lnTo>
                  <a:pt x="8893" y="3723"/>
                </a:lnTo>
                <a:cubicBezTo>
                  <a:pt x="8932" y="3723"/>
                  <a:pt x="8963" y="3996"/>
                  <a:pt x="8963" y="4311"/>
                </a:cubicBezTo>
                <a:lnTo>
                  <a:pt x="8963" y="6297"/>
                </a:lnTo>
                <a:cubicBezTo>
                  <a:pt x="8963" y="6633"/>
                  <a:pt x="8986" y="6971"/>
                  <a:pt x="9022" y="6971"/>
                </a:cubicBezTo>
                <a:cubicBezTo>
                  <a:pt x="9669" y="6959"/>
                  <a:pt x="9686" y="6968"/>
                  <a:pt x="9996" y="697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gray">
          <a:xfrm>
            <a:off x="-4979" y="4336985"/>
            <a:ext cx="9147342" cy="1757619"/>
          </a:xfrm>
          <a:custGeom>
            <a:avLst/>
            <a:gdLst>
              <a:gd name="T0" fmla="*/ 0 w 8479"/>
              <a:gd name="T1" fmla="*/ 772 h 894"/>
              <a:gd name="T2" fmla="*/ 1132 w 8479"/>
              <a:gd name="T3" fmla="*/ 772 h 894"/>
              <a:gd name="T4" fmla="*/ 1160 w 8479"/>
              <a:gd name="T5" fmla="*/ 744 h 894"/>
              <a:gd name="T6" fmla="*/ 1160 w 8479"/>
              <a:gd name="T7" fmla="*/ 263 h 894"/>
              <a:gd name="T8" fmla="*/ 1188 w 8479"/>
              <a:gd name="T9" fmla="*/ 235 h 894"/>
              <a:gd name="T10" fmla="*/ 2202 w 8479"/>
              <a:gd name="T11" fmla="*/ 235 h 894"/>
              <a:gd name="T12" fmla="*/ 2230 w 8479"/>
              <a:gd name="T13" fmla="*/ 263 h 894"/>
              <a:gd name="T14" fmla="*/ 2230 w 8479"/>
              <a:gd name="T15" fmla="*/ 745 h 894"/>
              <a:gd name="T16" fmla="*/ 2258 w 8479"/>
              <a:gd name="T17" fmla="*/ 773 h 894"/>
              <a:gd name="T18" fmla="*/ 3688 w 8479"/>
              <a:gd name="T19" fmla="*/ 773 h 894"/>
              <a:gd name="T20" fmla="*/ 3716 w 8479"/>
              <a:gd name="T21" fmla="*/ 745 h 894"/>
              <a:gd name="T22" fmla="*/ 3716 w 8479"/>
              <a:gd name="T23" fmla="*/ 28 h 894"/>
              <a:gd name="T24" fmla="*/ 3744 w 8479"/>
              <a:gd name="T25" fmla="*/ 0 h 894"/>
              <a:gd name="T26" fmla="*/ 5033 w 8479"/>
              <a:gd name="T27" fmla="*/ 0 h 894"/>
              <a:gd name="T28" fmla="*/ 5061 w 8479"/>
              <a:gd name="T29" fmla="*/ 28 h 894"/>
              <a:gd name="T30" fmla="*/ 5061 w 8479"/>
              <a:gd name="T31" fmla="*/ 516 h 894"/>
              <a:gd name="T32" fmla="*/ 5089 w 8479"/>
              <a:gd name="T33" fmla="*/ 544 h 894"/>
              <a:gd name="T34" fmla="*/ 5446 w 8479"/>
              <a:gd name="T35" fmla="*/ 544 h 894"/>
              <a:gd name="T36" fmla="*/ 5474 w 8479"/>
              <a:gd name="T37" fmla="*/ 516 h 894"/>
              <a:gd name="T38" fmla="*/ 5474 w 8479"/>
              <a:gd name="T39" fmla="*/ 205 h 894"/>
              <a:gd name="T40" fmla="*/ 5502 w 8479"/>
              <a:gd name="T41" fmla="*/ 177 h 894"/>
              <a:gd name="T42" fmla="*/ 6295 w 8479"/>
              <a:gd name="T43" fmla="*/ 177 h 894"/>
              <a:gd name="T44" fmla="*/ 6323 w 8479"/>
              <a:gd name="T45" fmla="*/ 205 h 894"/>
              <a:gd name="T46" fmla="*/ 6323 w 8479"/>
              <a:gd name="T47" fmla="*/ 866 h 894"/>
              <a:gd name="T48" fmla="*/ 6351 w 8479"/>
              <a:gd name="T49" fmla="*/ 894 h 894"/>
              <a:gd name="T50" fmla="*/ 7237 w 8479"/>
              <a:gd name="T51" fmla="*/ 894 h 894"/>
              <a:gd name="T52" fmla="*/ 7265 w 8479"/>
              <a:gd name="T53" fmla="*/ 866 h 894"/>
              <a:gd name="T54" fmla="*/ 7265 w 8479"/>
              <a:gd name="T55" fmla="*/ 563 h 894"/>
              <a:gd name="T56" fmla="*/ 7293 w 8479"/>
              <a:gd name="T57" fmla="*/ 535 h 894"/>
              <a:gd name="T58" fmla="*/ 8479 w 8479"/>
              <a:gd name="T59" fmla="*/ 535 h 894"/>
              <a:gd name="connsiteX0" fmla="*/ 0 w 8665"/>
              <a:gd name="connsiteY0" fmla="*/ 8635 h 10000"/>
              <a:gd name="connsiteX1" fmla="*/ 33 w 8665"/>
              <a:gd name="connsiteY1" fmla="*/ 8322 h 10000"/>
              <a:gd name="connsiteX2" fmla="*/ 33 w 8665"/>
              <a:gd name="connsiteY2" fmla="*/ 2942 h 10000"/>
              <a:gd name="connsiteX3" fmla="*/ 66 w 8665"/>
              <a:gd name="connsiteY3" fmla="*/ 2629 h 10000"/>
              <a:gd name="connsiteX4" fmla="*/ 1262 w 8665"/>
              <a:gd name="connsiteY4" fmla="*/ 2629 h 10000"/>
              <a:gd name="connsiteX5" fmla="*/ 1295 w 8665"/>
              <a:gd name="connsiteY5" fmla="*/ 2942 h 10000"/>
              <a:gd name="connsiteX6" fmla="*/ 1295 w 8665"/>
              <a:gd name="connsiteY6" fmla="*/ 8333 h 10000"/>
              <a:gd name="connsiteX7" fmla="*/ 1328 w 8665"/>
              <a:gd name="connsiteY7" fmla="*/ 8647 h 10000"/>
              <a:gd name="connsiteX8" fmla="*/ 3015 w 8665"/>
              <a:gd name="connsiteY8" fmla="*/ 8647 h 10000"/>
              <a:gd name="connsiteX9" fmla="*/ 3048 w 8665"/>
              <a:gd name="connsiteY9" fmla="*/ 8333 h 10000"/>
              <a:gd name="connsiteX10" fmla="*/ 3048 w 8665"/>
              <a:gd name="connsiteY10" fmla="*/ 313 h 10000"/>
              <a:gd name="connsiteX11" fmla="*/ 3081 w 8665"/>
              <a:gd name="connsiteY11" fmla="*/ 0 h 10000"/>
              <a:gd name="connsiteX12" fmla="*/ 4601 w 8665"/>
              <a:gd name="connsiteY12" fmla="*/ 0 h 10000"/>
              <a:gd name="connsiteX13" fmla="*/ 4634 w 8665"/>
              <a:gd name="connsiteY13" fmla="*/ 313 h 10000"/>
              <a:gd name="connsiteX14" fmla="*/ 4634 w 8665"/>
              <a:gd name="connsiteY14" fmla="*/ 5772 h 10000"/>
              <a:gd name="connsiteX15" fmla="*/ 4667 w 8665"/>
              <a:gd name="connsiteY15" fmla="*/ 6085 h 10000"/>
              <a:gd name="connsiteX16" fmla="*/ 5088 w 8665"/>
              <a:gd name="connsiteY16" fmla="*/ 6085 h 10000"/>
              <a:gd name="connsiteX17" fmla="*/ 5121 w 8665"/>
              <a:gd name="connsiteY17" fmla="*/ 5772 h 10000"/>
              <a:gd name="connsiteX18" fmla="*/ 5121 w 8665"/>
              <a:gd name="connsiteY18" fmla="*/ 2293 h 10000"/>
              <a:gd name="connsiteX19" fmla="*/ 5154 w 8665"/>
              <a:gd name="connsiteY19" fmla="*/ 1980 h 10000"/>
              <a:gd name="connsiteX20" fmla="*/ 6089 w 8665"/>
              <a:gd name="connsiteY20" fmla="*/ 1980 h 10000"/>
              <a:gd name="connsiteX21" fmla="*/ 6122 w 8665"/>
              <a:gd name="connsiteY21" fmla="*/ 2293 h 10000"/>
              <a:gd name="connsiteX22" fmla="*/ 6122 w 8665"/>
              <a:gd name="connsiteY22" fmla="*/ 9687 h 10000"/>
              <a:gd name="connsiteX23" fmla="*/ 6155 w 8665"/>
              <a:gd name="connsiteY23" fmla="*/ 10000 h 10000"/>
              <a:gd name="connsiteX24" fmla="*/ 7200 w 8665"/>
              <a:gd name="connsiteY24" fmla="*/ 10000 h 10000"/>
              <a:gd name="connsiteX25" fmla="*/ 7233 w 8665"/>
              <a:gd name="connsiteY25" fmla="*/ 9687 h 10000"/>
              <a:gd name="connsiteX26" fmla="*/ 7233 w 8665"/>
              <a:gd name="connsiteY26" fmla="*/ 6298 h 10000"/>
              <a:gd name="connsiteX27" fmla="*/ 7266 w 8665"/>
              <a:gd name="connsiteY27" fmla="*/ 5984 h 10000"/>
              <a:gd name="connsiteX28" fmla="*/ 8665 w 8665"/>
              <a:gd name="connsiteY28" fmla="*/ 5984 h 10000"/>
              <a:gd name="connsiteX0" fmla="*/ 0 w 9962"/>
              <a:gd name="connsiteY0" fmla="*/ 8322 h 10000"/>
              <a:gd name="connsiteX1" fmla="*/ 0 w 9962"/>
              <a:gd name="connsiteY1" fmla="*/ 2942 h 10000"/>
              <a:gd name="connsiteX2" fmla="*/ 38 w 9962"/>
              <a:gd name="connsiteY2" fmla="*/ 2629 h 10000"/>
              <a:gd name="connsiteX3" fmla="*/ 1418 w 9962"/>
              <a:gd name="connsiteY3" fmla="*/ 2629 h 10000"/>
              <a:gd name="connsiteX4" fmla="*/ 1457 w 9962"/>
              <a:gd name="connsiteY4" fmla="*/ 2942 h 10000"/>
              <a:gd name="connsiteX5" fmla="*/ 1457 w 9962"/>
              <a:gd name="connsiteY5" fmla="*/ 8333 h 10000"/>
              <a:gd name="connsiteX6" fmla="*/ 1495 w 9962"/>
              <a:gd name="connsiteY6" fmla="*/ 8647 h 10000"/>
              <a:gd name="connsiteX7" fmla="*/ 3442 w 9962"/>
              <a:gd name="connsiteY7" fmla="*/ 8647 h 10000"/>
              <a:gd name="connsiteX8" fmla="*/ 3480 w 9962"/>
              <a:gd name="connsiteY8" fmla="*/ 8333 h 10000"/>
              <a:gd name="connsiteX9" fmla="*/ 3480 w 9962"/>
              <a:gd name="connsiteY9" fmla="*/ 313 h 10000"/>
              <a:gd name="connsiteX10" fmla="*/ 3518 w 9962"/>
              <a:gd name="connsiteY10" fmla="*/ 0 h 10000"/>
              <a:gd name="connsiteX11" fmla="*/ 5272 w 9962"/>
              <a:gd name="connsiteY11" fmla="*/ 0 h 10000"/>
              <a:gd name="connsiteX12" fmla="*/ 5310 w 9962"/>
              <a:gd name="connsiteY12" fmla="*/ 313 h 10000"/>
              <a:gd name="connsiteX13" fmla="*/ 5310 w 9962"/>
              <a:gd name="connsiteY13" fmla="*/ 5772 h 10000"/>
              <a:gd name="connsiteX14" fmla="*/ 5348 w 9962"/>
              <a:gd name="connsiteY14" fmla="*/ 6085 h 10000"/>
              <a:gd name="connsiteX15" fmla="*/ 5834 w 9962"/>
              <a:gd name="connsiteY15" fmla="*/ 6085 h 10000"/>
              <a:gd name="connsiteX16" fmla="*/ 5872 w 9962"/>
              <a:gd name="connsiteY16" fmla="*/ 5772 h 10000"/>
              <a:gd name="connsiteX17" fmla="*/ 5872 w 9962"/>
              <a:gd name="connsiteY17" fmla="*/ 2293 h 10000"/>
              <a:gd name="connsiteX18" fmla="*/ 5910 w 9962"/>
              <a:gd name="connsiteY18" fmla="*/ 1980 h 10000"/>
              <a:gd name="connsiteX19" fmla="*/ 6989 w 9962"/>
              <a:gd name="connsiteY19" fmla="*/ 1980 h 10000"/>
              <a:gd name="connsiteX20" fmla="*/ 7027 w 9962"/>
              <a:gd name="connsiteY20" fmla="*/ 2293 h 10000"/>
              <a:gd name="connsiteX21" fmla="*/ 7027 w 9962"/>
              <a:gd name="connsiteY21" fmla="*/ 9687 h 10000"/>
              <a:gd name="connsiteX22" fmla="*/ 7065 w 9962"/>
              <a:gd name="connsiteY22" fmla="*/ 10000 h 10000"/>
              <a:gd name="connsiteX23" fmla="*/ 8271 w 9962"/>
              <a:gd name="connsiteY23" fmla="*/ 10000 h 10000"/>
              <a:gd name="connsiteX24" fmla="*/ 8309 w 9962"/>
              <a:gd name="connsiteY24" fmla="*/ 9687 h 10000"/>
              <a:gd name="connsiteX25" fmla="*/ 8309 w 9962"/>
              <a:gd name="connsiteY25" fmla="*/ 6298 h 10000"/>
              <a:gd name="connsiteX26" fmla="*/ 8347 w 9962"/>
              <a:gd name="connsiteY26" fmla="*/ 5984 h 10000"/>
              <a:gd name="connsiteX27" fmla="*/ 9962 w 9962"/>
              <a:gd name="connsiteY27" fmla="*/ 5984 h 10000"/>
              <a:gd name="connsiteX0" fmla="*/ 0 w 10000"/>
              <a:gd name="connsiteY0" fmla="*/ 2942 h 10000"/>
              <a:gd name="connsiteX1" fmla="*/ 38 w 10000"/>
              <a:gd name="connsiteY1" fmla="*/ 2629 h 10000"/>
              <a:gd name="connsiteX2" fmla="*/ 1423 w 10000"/>
              <a:gd name="connsiteY2" fmla="*/ 2629 h 10000"/>
              <a:gd name="connsiteX3" fmla="*/ 1463 w 10000"/>
              <a:gd name="connsiteY3" fmla="*/ 2942 h 10000"/>
              <a:gd name="connsiteX4" fmla="*/ 1463 w 10000"/>
              <a:gd name="connsiteY4" fmla="*/ 8333 h 10000"/>
              <a:gd name="connsiteX5" fmla="*/ 1501 w 10000"/>
              <a:gd name="connsiteY5" fmla="*/ 8647 h 10000"/>
              <a:gd name="connsiteX6" fmla="*/ 3455 w 10000"/>
              <a:gd name="connsiteY6" fmla="*/ 8647 h 10000"/>
              <a:gd name="connsiteX7" fmla="*/ 3493 w 10000"/>
              <a:gd name="connsiteY7" fmla="*/ 8333 h 10000"/>
              <a:gd name="connsiteX8" fmla="*/ 3493 w 10000"/>
              <a:gd name="connsiteY8" fmla="*/ 313 h 10000"/>
              <a:gd name="connsiteX9" fmla="*/ 3531 w 10000"/>
              <a:gd name="connsiteY9" fmla="*/ 0 h 10000"/>
              <a:gd name="connsiteX10" fmla="*/ 5292 w 10000"/>
              <a:gd name="connsiteY10" fmla="*/ 0 h 10000"/>
              <a:gd name="connsiteX11" fmla="*/ 5330 w 10000"/>
              <a:gd name="connsiteY11" fmla="*/ 313 h 10000"/>
              <a:gd name="connsiteX12" fmla="*/ 5330 w 10000"/>
              <a:gd name="connsiteY12" fmla="*/ 5772 h 10000"/>
              <a:gd name="connsiteX13" fmla="*/ 5368 w 10000"/>
              <a:gd name="connsiteY13" fmla="*/ 6085 h 10000"/>
              <a:gd name="connsiteX14" fmla="*/ 5856 w 10000"/>
              <a:gd name="connsiteY14" fmla="*/ 6085 h 10000"/>
              <a:gd name="connsiteX15" fmla="*/ 5894 w 10000"/>
              <a:gd name="connsiteY15" fmla="*/ 5772 h 10000"/>
              <a:gd name="connsiteX16" fmla="*/ 5894 w 10000"/>
              <a:gd name="connsiteY16" fmla="*/ 2293 h 10000"/>
              <a:gd name="connsiteX17" fmla="*/ 5933 w 10000"/>
              <a:gd name="connsiteY17" fmla="*/ 1980 h 10000"/>
              <a:gd name="connsiteX18" fmla="*/ 7016 w 10000"/>
              <a:gd name="connsiteY18" fmla="*/ 1980 h 10000"/>
              <a:gd name="connsiteX19" fmla="*/ 7054 w 10000"/>
              <a:gd name="connsiteY19" fmla="*/ 2293 h 10000"/>
              <a:gd name="connsiteX20" fmla="*/ 7054 w 10000"/>
              <a:gd name="connsiteY20" fmla="*/ 9687 h 10000"/>
              <a:gd name="connsiteX21" fmla="*/ 7092 w 10000"/>
              <a:gd name="connsiteY21" fmla="*/ 10000 h 10000"/>
              <a:gd name="connsiteX22" fmla="*/ 8303 w 10000"/>
              <a:gd name="connsiteY22" fmla="*/ 10000 h 10000"/>
              <a:gd name="connsiteX23" fmla="*/ 8341 w 10000"/>
              <a:gd name="connsiteY23" fmla="*/ 9687 h 10000"/>
              <a:gd name="connsiteX24" fmla="*/ 8341 w 10000"/>
              <a:gd name="connsiteY24" fmla="*/ 6298 h 10000"/>
              <a:gd name="connsiteX25" fmla="*/ 8379 w 10000"/>
              <a:gd name="connsiteY25" fmla="*/ 5984 h 10000"/>
              <a:gd name="connsiteX26" fmla="*/ 10000 w 10000"/>
              <a:gd name="connsiteY26" fmla="*/ 5984 h 10000"/>
              <a:gd name="connsiteX0" fmla="*/ 0 w 9962"/>
              <a:gd name="connsiteY0" fmla="*/ 2629 h 10000"/>
              <a:gd name="connsiteX1" fmla="*/ 1385 w 9962"/>
              <a:gd name="connsiteY1" fmla="*/ 2629 h 10000"/>
              <a:gd name="connsiteX2" fmla="*/ 1425 w 9962"/>
              <a:gd name="connsiteY2" fmla="*/ 2942 h 10000"/>
              <a:gd name="connsiteX3" fmla="*/ 1425 w 9962"/>
              <a:gd name="connsiteY3" fmla="*/ 8333 h 10000"/>
              <a:gd name="connsiteX4" fmla="*/ 1463 w 9962"/>
              <a:gd name="connsiteY4" fmla="*/ 8647 h 10000"/>
              <a:gd name="connsiteX5" fmla="*/ 3417 w 9962"/>
              <a:gd name="connsiteY5" fmla="*/ 8647 h 10000"/>
              <a:gd name="connsiteX6" fmla="*/ 3455 w 9962"/>
              <a:gd name="connsiteY6" fmla="*/ 8333 h 10000"/>
              <a:gd name="connsiteX7" fmla="*/ 3455 w 9962"/>
              <a:gd name="connsiteY7" fmla="*/ 313 h 10000"/>
              <a:gd name="connsiteX8" fmla="*/ 3493 w 9962"/>
              <a:gd name="connsiteY8" fmla="*/ 0 h 10000"/>
              <a:gd name="connsiteX9" fmla="*/ 5254 w 9962"/>
              <a:gd name="connsiteY9" fmla="*/ 0 h 10000"/>
              <a:gd name="connsiteX10" fmla="*/ 5292 w 9962"/>
              <a:gd name="connsiteY10" fmla="*/ 313 h 10000"/>
              <a:gd name="connsiteX11" fmla="*/ 5292 w 9962"/>
              <a:gd name="connsiteY11" fmla="*/ 5772 h 10000"/>
              <a:gd name="connsiteX12" fmla="*/ 5330 w 9962"/>
              <a:gd name="connsiteY12" fmla="*/ 6085 h 10000"/>
              <a:gd name="connsiteX13" fmla="*/ 5818 w 9962"/>
              <a:gd name="connsiteY13" fmla="*/ 6085 h 10000"/>
              <a:gd name="connsiteX14" fmla="*/ 5856 w 9962"/>
              <a:gd name="connsiteY14" fmla="*/ 5772 h 10000"/>
              <a:gd name="connsiteX15" fmla="*/ 5856 w 9962"/>
              <a:gd name="connsiteY15" fmla="*/ 2293 h 10000"/>
              <a:gd name="connsiteX16" fmla="*/ 5895 w 9962"/>
              <a:gd name="connsiteY16" fmla="*/ 1980 h 10000"/>
              <a:gd name="connsiteX17" fmla="*/ 6978 w 9962"/>
              <a:gd name="connsiteY17" fmla="*/ 1980 h 10000"/>
              <a:gd name="connsiteX18" fmla="*/ 7016 w 9962"/>
              <a:gd name="connsiteY18" fmla="*/ 2293 h 10000"/>
              <a:gd name="connsiteX19" fmla="*/ 7016 w 9962"/>
              <a:gd name="connsiteY19" fmla="*/ 9687 h 10000"/>
              <a:gd name="connsiteX20" fmla="*/ 7054 w 9962"/>
              <a:gd name="connsiteY20" fmla="*/ 10000 h 10000"/>
              <a:gd name="connsiteX21" fmla="*/ 8265 w 9962"/>
              <a:gd name="connsiteY21" fmla="*/ 10000 h 10000"/>
              <a:gd name="connsiteX22" fmla="*/ 8303 w 9962"/>
              <a:gd name="connsiteY22" fmla="*/ 9687 h 10000"/>
              <a:gd name="connsiteX23" fmla="*/ 8303 w 9962"/>
              <a:gd name="connsiteY23" fmla="*/ 6298 h 10000"/>
              <a:gd name="connsiteX24" fmla="*/ 8341 w 9962"/>
              <a:gd name="connsiteY24" fmla="*/ 5984 h 10000"/>
              <a:gd name="connsiteX25" fmla="*/ 9962 w 9962"/>
              <a:gd name="connsiteY25" fmla="*/ 5984 h 10000"/>
              <a:gd name="connsiteX0" fmla="*/ 0 w 8610"/>
              <a:gd name="connsiteY0" fmla="*/ 2629 h 10000"/>
              <a:gd name="connsiteX1" fmla="*/ 40 w 8610"/>
              <a:gd name="connsiteY1" fmla="*/ 2942 h 10000"/>
              <a:gd name="connsiteX2" fmla="*/ 40 w 8610"/>
              <a:gd name="connsiteY2" fmla="*/ 8333 h 10000"/>
              <a:gd name="connsiteX3" fmla="*/ 79 w 8610"/>
              <a:gd name="connsiteY3" fmla="*/ 8647 h 10000"/>
              <a:gd name="connsiteX4" fmla="*/ 2040 w 8610"/>
              <a:gd name="connsiteY4" fmla="*/ 8647 h 10000"/>
              <a:gd name="connsiteX5" fmla="*/ 2078 w 8610"/>
              <a:gd name="connsiteY5" fmla="*/ 8333 h 10000"/>
              <a:gd name="connsiteX6" fmla="*/ 2078 w 8610"/>
              <a:gd name="connsiteY6" fmla="*/ 313 h 10000"/>
              <a:gd name="connsiteX7" fmla="*/ 2116 w 8610"/>
              <a:gd name="connsiteY7" fmla="*/ 0 h 10000"/>
              <a:gd name="connsiteX8" fmla="*/ 3884 w 8610"/>
              <a:gd name="connsiteY8" fmla="*/ 0 h 10000"/>
              <a:gd name="connsiteX9" fmla="*/ 3922 w 8610"/>
              <a:gd name="connsiteY9" fmla="*/ 313 h 10000"/>
              <a:gd name="connsiteX10" fmla="*/ 3922 w 8610"/>
              <a:gd name="connsiteY10" fmla="*/ 5772 h 10000"/>
              <a:gd name="connsiteX11" fmla="*/ 3960 w 8610"/>
              <a:gd name="connsiteY11" fmla="*/ 6085 h 10000"/>
              <a:gd name="connsiteX12" fmla="*/ 4450 w 8610"/>
              <a:gd name="connsiteY12" fmla="*/ 6085 h 10000"/>
              <a:gd name="connsiteX13" fmla="*/ 4488 w 8610"/>
              <a:gd name="connsiteY13" fmla="*/ 5772 h 10000"/>
              <a:gd name="connsiteX14" fmla="*/ 4488 w 8610"/>
              <a:gd name="connsiteY14" fmla="*/ 2293 h 10000"/>
              <a:gd name="connsiteX15" fmla="*/ 4527 w 8610"/>
              <a:gd name="connsiteY15" fmla="*/ 1980 h 10000"/>
              <a:gd name="connsiteX16" fmla="*/ 5615 w 8610"/>
              <a:gd name="connsiteY16" fmla="*/ 1980 h 10000"/>
              <a:gd name="connsiteX17" fmla="*/ 5653 w 8610"/>
              <a:gd name="connsiteY17" fmla="*/ 2293 h 10000"/>
              <a:gd name="connsiteX18" fmla="*/ 5653 w 8610"/>
              <a:gd name="connsiteY18" fmla="*/ 9687 h 10000"/>
              <a:gd name="connsiteX19" fmla="*/ 5691 w 8610"/>
              <a:gd name="connsiteY19" fmla="*/ 10000 h 10000"/>
              <a:gd name="connsiteX20" fmla="*/ 6907 w 8610"/>
              <a:gd name="connsiteY20" fmla="*/ 10000 h 10000"/>
              <a:gd name="connsiteX21" fmla="*/ 6945 w 8610"/>
              <a:gd name="connsiteY21" fmla="*/ 9687 h 10000"/>
              <a:gd name="connsiteX22" fmla="*/ 6945 w 8610"/>
              <a:gd name="connsiteY22" fmla="*/ 6298 h 10000"/>
              <a:gd name="connsiteX23" fmla="*/ 6983 w 8610"/>
              <a:gd name="connsiteY23" fmla="*/ 5984 h 10000"/>
              <a:gd name="connsiteX24" fmla="*/ 8610 w 8610"/>
              <a:gd name="connsiteY24" fmla="*/ 5984 h 10000"/>
              <a:gd name="connsiteX0" fmla="*/ 0 w 9954"/>
              <a:gd name="connsiteY0" fmla="*/ 2942 h 10000"/>
              <a:gd name="connsiteX1" fmla="*/ 0 w 9954"/>
              <a:gd name="connsiteY1" fmla="*/ 8333 h 10000"/>
              <a:gd name="connsiteX2" fmla="*/ 46 w 9954"/>
              <a:gd name="connsiteY2" fmla="*/ 8647 h 10000"/>
              <a:gd name="connsiteX3" fmla="*/ 2323 w 9954"/>
              <a:gd name="connsiteY3" fmla="*/ 8647 h 10000"/>
              <a:gd name="connsiteX4" fmla="*/ 2367 w 9954"/>
              <a:gd name="connsiteY4" fmla="*/ 8333 h 10000"/>
              <a:gd name="connsiteX5" fmla="*/ 2367 w 9954"/>
              <a:gd name="connsiteY5" fmla="*/ 313 h 10000"/>
              <a:gd name="connsiteX6" fmla="*/ 2412 w 9954"/>
              <a:gd name="connsiteY6" fmla="*/ 0 h 10000"/>
              <a:gd name="connsiteX7" fmla="*/ 4465 w 9954"/>
              <a:gd name="connsiteY7" fmla="*/ 0 h 10000"/>
              <a:gd name="connsiteX8" fmla="*/ 4509 w 9954"/>
              <a:gd name="connsiteY8" fmla="*/ 313 h 10000"/>
              <a:gd name="connsiteX9" fmla="*/ 4509 w 9954"/>
              <a:gd name="connsiteY9" fmla="*/ 5772 h 10000"/>
              <a:gd name="connsiteX10" fmla="*/ 4553 w 9954"/>
              <a:gd name="connsiteY10" fmla="*/ 6085 h 10000"/>
              <a:gd name="connsiteX11" fmla="*/ 5122 w 9954"/>
              <a:gd name="connsiteY11" fmla="*/ 6085 h 10000"/>
              <a:gd name="connsiteX12" fmla="*/ 5167 w 9954"/>
              <a:gd name="connsiteY12" fmla="*/ 5772 h 10000"/>
              <a:gd name="connsiteX13" fmla="*/ 5167 w 9954"/>
              <a:gd name="connsiteY13" fmla="*/ 2293 h 10000"/>
              <a:gd name="connsiteX14" fmla="*/ 5212 w 9954"/>
              <a:gd name="connsiteY14" fmla="*/ 1980 h 10000"/>
              <a:gd name="connsiteX15" fmla="*/ 6475 w 9954"/>
              <a:gd name="connsiteY15" fmla="*/ 1980 h 10000"/>
              <a:gd name="connsiteX16" fmla="*/ 6520 w 9954"/>
              <a:gd name="connsiteY16" fmla="*/ 2293 h 10000"/>
              <a:gd name="connsiteX17" fmla="*/ 6520 w 9954"/>
              <a:gd name="connsiteY17" fmla="*/ 9687 h 10000"/>
              <a:gd name="connsiteX18" fmla="*/ 6564 w 9954"/>
              <a:gd name="connsiteY18" fmla="*/ 10000 h 10000"/>
              <a:gd name="connsiteX19" fmla="*/ 7976 w 9954"/>
              <a:gd name="connsiteY19" fmla="*/ 10000 h 10000"/>
              <a:gd name="connsiteX20" fmla="*/ 8020 w 9954"/>
              <a:gd name="connsiteY20" fmla="*/ 9687 h 10000"/>
              <a:gd name="connsiteX21" fmla="*/ 8020 w 9954"/>
              <a:gd name="connsiteY21" fmla="*/ 6298 h 10000"/>
              <a:gd name="connsiteX22" fmla="*/ 8064 w 9954"/>
              <a:gd name="connsiteY22" fmla="*/ 5984 h 10000"/>
              <a:gd name="connsiteX23" fmla="*/ 9954 w 9954"/>
              <a:gd name="connsiteY23" fmla="*/ 5984 h 10000"/>
              <a:gd name="connsiteX0" fmla="*/ 0 w 10000"/>
              <a:gd name="connsiteY0" fmla="*/ 8333 h 10000"/>
              <a:gd name="connsiteX1" fmla="*/ 46 w 10000"/>
              <a:gd name="connsiteY1" fmla="*/ 8647 h 10000"/>
              <a:gd name="connsiteX2" fmla="*/ 2334 w 10000"/>
              <a:gd name="connsiteY2" fmla="*/ 8647 h 10000"/>
              <a:gd name="connsiteX3" fmla="*/ 2378 w 10000"/>
              <a:gd name="connsiteY3" fmla="*/ 8333 h 10000"/>
              <a:gd name="connsiteX4" fmla="*/ 2378 w 10000"/>
              <a:gd name="connsiteY4" fmla="*/ 313 h 10000"/>
              <a:gd name="connsiteX5" fmla="*/ 2423 w 10000"/>
              <a:gd name="connsiteY5" fmla="*/ 0 h 10000"/>
              <a:gd name="connsiteX6" fmla="*/ 4486 w 10000"/>
              <a:gd name="connsiteY6" fmla="*/ 0 h 10000"/>
              <a:gd name="connsiteX7" fmla="*/ 4530 w 10000"/>
              <a:gd name="connsiteY7" fmla="*/ 313 h 10000"/>
              <a:gd name="connsiteX8" fmla="*/ 4530 w 10000"/>
              <a:gd name="connsiteY8" fmla="*/ 5772 h 10000"/>
              <a:gd name="connsiteX9" fmla="*/ 4574 w 10000"/>
              <a:gd name="connsiteY9" fmla="*/ 6085 h 10000"/>
              <a:gd name="connsiteX10" fmla="*/ 5146 w 10000"/>
              <a:gd name="connsiteY10" fmla="*/ 6085 h 10000"/>
              <a:gd name="connsiteX11" fmla="*/ 5191 w 10000"/>
              <a:gd name="connsiteY11" fmla="*/ 5772 h 10000"/>
              <a:gd name="connsiteX12" fmla="*/ 5191 w 10000"/>
              <a:gd name="connsiteY12" fmla="*/ 2293 h 10000"/>
              <a:gd name="connsiteX13" fmla="*/ 5236 w 10000"/>
              <a:gd name="connsiteY13" fmla="*/ 1980 h 10000"/>
              <a:gd name="connsiteX14" fmla="*/ 6505 w 10000"/>
              <a:gd name="connsiteY14" fmla="*/ 1980 h 10000"/>
              <a:gd name="connsiteX15" fmla="*/ 6550 w 10000"/>
              <a:gd name="connsiteY15" fmla="*/ 2293 h 10000"/>
              <a:gd name="connsiteX16" fmla="*/ 6550 w 10000"/>
              <a:gd name="connsiteY16" fmla="*/ 9687 h 10000"/>
              <a:gd name="connsiteX17" fmla="*/ 6594 w 10000"/>
              <a:gd name="connsiteY17" fmla="*/ 10000 h 10000"/>
              <a:gd name="connsiteX18" fmla="*/ 8013 w 10000"/>
              <a:gd name="connsiteY18" fmla="*/ 10000 h 10000"/>
              <a:gd name="connsiteX19" fmla="*/ 8057 w 10000"/>
              <a:gd name="connsiteY19" fmla="*/ 9687 h 10000"/>
              <a:gd name="connsiteX20" fmla="*/ 8057 w 10000"/>
              <a:gd name="connsiteY20" fmla="*/ 6298 h 10000"/>
              <a:gd name="connsiteX21" fmla="*/ 8101 w 10000"/>
              <a:gd name="connsiteY21" fmla="*/ 5984 h 10000"/>
              <a:gd name="connsiteX22" fmla="*/ 10000 w 10000"/>
              <a:gd name="connsiteY22" fmla="*/ 5984 h 10000"/>
              <a:gd name="connsiteX0" fmla="*/ 0 w 8101"/>
              <a:gd name="connsiteY0" fmla="*/ 8333 h 10000"/>
              <a:gd name="connsiteX1" fmla="*/ 46 w 8101"/>
              <a:gd name="connsiteY1" fmla="*/ 8647 h 10000"/>
              <a:gd name="connsiteX2" fmla="*/ 2334 w 8101"/>
              <a:gd name="connsiteY2" fmla="*/ 8647 h 10000"/>
              <a:gd name="connsiteX3" fmla="*/ 2378 w 8101"/>
              <a:gd name="connsiteY3" fmla="*/ 8333 h 10000"/>
              <a:gd name="connsiteX4" fmla="*/ 2378 w 8101"/>
              <a:gd name="connsiteY4" fmla="*/ 313 h 10000"/>
              <a:gd name="connsiteX5" fmla="*/ 2423 w 8101"/>
              <a:gd name="connsiteY5" fmla="*/ 0 h 10000"/>
              <a:gd name="connsiteX6" fmla="*/ 4486 w 8101"/>
              <a:gd name="connsiteY6" fmla="*/ 0 h 10000"/>
              <a:gd name="connsiteX7" fmla="*/ 4530 w 8101"/>
              <a:gd name="connsiteY7" fmla="*/ 313 h 10000"/>
              <a:gd name="connsiteX8" fmla="*/ 4530 w 8101"/>
              <a:gd name="connsiteY8" fmla="*/ 5772 h 10000"/>
              <a:gd name="connsiteX9" fmla="*/ 4574 w 8101"/>
              <a:gd name="connsiteY9" fmla="*/ 6085 h 10000"/>
              <a:gd name="connsiteX10" fmla="*/ 5146 w 8101"/>
              <a:gd name="connsiteY10" fmla="*/ 6085 h 10000"/>
              <a:gd name="connsiteX11" fmla="*/ 5191 w 8101"/>
              <a:gd name="connsiteY11" fmla="*/ 5772 h 10000"/>
              <a:gd name="connsiteX12" fmla="*/ 5191 w 8101"/>
              <a:gd name="connsiteY12" fmla="*/ 2293 h 10000"/>
              <a:gd name="connsiteX13" fmla="*/ 5236 w 8101"/>
              <a:gd name="connsiteY13" fmla="*/ 1980 h 10000"/>
              <a:gd name="connsiteX14" fmla="*/ 6505 w 8101"/>
              <a:gd name="connsiteY14" fmla="*/ 1980 h 10000"/>
              <a:gd name="connsiteX15" fmla="*/ 6550 w 8101"/>
              <a:gd name="connsiteY15" fmla="*/ 2293 h 10000"/>
              <a:gd name="connsiteX16" fmla="*/ 6550 w 8101"/>
              <a:gd name="connsiteY16" fmla="*/ 9687 h 10000"/>
              <a:gd name="connsiteX17" fmla="*/ 6594 w 8101"/>
              <a:gd name="connsiteY17" fmla="*/ 10000 h 10000"/>
              <a:gd name="connsiteX18" fmla="*/ 8013 w 8101"/>
              <a:gd name="connsiteY18" fmla="*/ 10000 h 10000"/>
              <a:gd name="connsiteX19" fmla="*/ 8057 w 8101"/>
              <a:gd name="connsiteY19" fmla="*/ 9687 h 10000"/>
              <a:gd name="connsiteX20" fmla="*/ 8057 w 8101"/>
              <a:gd name="connsiteY20" fmla="*/ 6298 h 10000"/>
              <a:gd name="connsiteX21" fmla="*/ 8101 w 8101"/>
              <a:gd name="connsiteY21" fmla="*/ 5984 h 10000"/>
              <a:gd name="connsiteX0" fmla="*/ 0 w 9946"/>
              <a:gd name="connsiteY0" fmla="*/ 8333 h 10000"/>
              <a:gd name="connsiteX1" fmla="*/ 57 w 9946"/>
              <a:gd name="connsiteY1" fmla="*/ 8647 h 10000"/>
              <a:gd name="connsiteX2" fmla="*/ 2881 w 9946"/>
              <a:gd name="connsiteY2" fmla="*/ 8647 h 10000"/>
              <a:gd name="connsiteX3" fmla="*/ 2935 w 9946"/>
              <a:gd name="connsiteY3" fmla="*/ 8333 h 10000"/>
              <a:gd name="connsiteX4" fmla="*/ 2935 w 9946"/>
              <a:gd name="connsiteY4" fmla="*/ 313 h 10000"/>
              <a:gd name="connsiteX5" fmla="*/ 2991 w 9946"/>
              <a:gd name="connsiteY5" fmla="*/ 0 h 10000"/>
              <a:gd name="connsiteX6" fmla="*/ 5538 w 9946"/>
              <a:gd name="connsiteY6" fmla="*/ 0 h 10000"/>
              <a:gd name="connsiteX7" fmla="*/ 5592 w 9946"/>
              <a:gd name="connsiteY7" fmla="*/ 313 h 10000"/>
              <a:gd name="connsiteX8" fmla="*/ 5592 w 9946"/>
              <a:gd name="connsiteY8" fmla="*/ 5772 h 10000"/>
              <a:gd name="connsiteX9" fmla="*/ 5646 w 9946"/>
              <a:gd name="connsiteY9" fmla="*/ 6085 h 10000"/>
              <a:gd name="connsiteX10" fmla="*/ 6352 w 9946"/>
              <a:gd name="connsiteY10" fmla="*/ 6085 h 10000"/>
              <a:gd name="connsiteX11" fmla="*/ 6408 w 9946"/>
              <a:gd name="connsiteY11" fmla="*/ 5772 h 10000"/>
              <a:gd name="connsiteX12" fmla="*/ 6408 w 9946"/>
              <a:gd name="connsiteY12" fmla="*/ 2293 h 10000"/>
              <a:gd name="connsiteX13" fmla="*/ 6463 w 9946"/>
              <a:gd name="connsiteY13" fmla="*/ 1980 h 10000"/>
              <a:gd name="connsiteX14" fmla="*/ 8030 w 9946"/>
              <a:gd name="connsiteY14" fmla="*/ 1980 h 10000"/>
              <a:gd name="connsiteX15" fmla="*/ 8085 w 9946"/>
              <a:gd name="connsiteY15" fmla="*/ 2293 h 10000"/>
              <a:gd name="connsiteX16" fmla="*/ 8085 w 9946"/>
              <a:gd name="connsiteY16" fmla="*/ 9687 h 10000"/>
              <a:gd name="connsiteX17" fmla="*/ 8140 w 9946"/>
              <a:gd name="connsiteY17" fmla="*/ 10000 h 10000"/>
              <a:gd name="connsiteX18" fmla="*/ 9891 w 9946"/>
              <a:gd name="connsiteY18" fmla="*/ 10000 h 10000"/>
              <a:gd name="connsiteX19" fmla="*/ 9946 w 9946"/>
              <a:gd name="connsiteY19" fmla="*/ 9687 h 10000"/>
              <a:gd name="connsiteX20" fmla="*/ 9946 w 9946"/>
              <a:gd name="connsiteY20" fmla="*/ 6298 h 10000"/>
              <a:gd name="connsiteX0" fmla="*/ 0 w 10000"/>
              <a:gd name="connsiteY0" fmla="*/ 8333 h 10000"/>
              <a:gd name="connsiteX1" fmla="*/ 57 w 10000"/>
              <a:gd name="connsiteY1" fmla="*/ 8647 h 10000"/>
              <a:gd name="connsiteX2" fmla="*/ 2897 w 10000"/>
              <a:gd name="connsiteY2" fmla="*/ 8647 h 10000"/>
              <a:gd name="connsiteX3" fmla="*/ 2951 w 10000"/>
              <a:gd name="connsiteY3" fmla="*/ 8333 h 10000"/>
              <a:gd name="connsiteX4" fmla="*/ 2951 w 10000"/>
              <a:gd name="connsiteY4" fmla="*/ 313 h 10000"/>
              <a:gd name="connsiteX5" fmla="*/ 3007 w 10000"/>
              <a:gd name="connsiteY5" fmla="*/ 0 h 10000"/>
              <a:gd name="connsiteX6" fmla="*/ 5568 w 10000"/>
              <a:gd name="connsiteY6" fmla="*/ 0 h 10000"/>
              <a:gd name="connsiteX7" fmla="*/ 5622 w 10000"/>
              <a:gd name="connsiteY7" fmla="*/ 313 h 10000"/>
              <a:gd name="connsiteX8" fmla="*/ 5622 w 10000"/>
              <a:gd name="connsiteY8" fmla="*/ 5772 h 10000"/>
              <a:gd name="connsiteX9" fmla="*/ 5677 w 10000"/>
              <a:gd name="connsiteY9" fmla="*/ 6085 h 10000"/>
              <a:gd name="connsiteX10" fmla="*/ 6386 w 10000"/>
              <a:gd name="connsiteY10" fmla="*/ 6085 h 10000"/>
              <a:gd name="connsiteX11" fmla="*/ 6443 w 10000"/>
              <a:gd name="connsiteY11" fmla="*/ 5772 h 10000"/>
              <a:gd name="connsiteX12" fmla="*/ 6443 w 10000"/>
              <a:gd name="connsiteY12" fmla="*/ 2293 h 10000"/>
              <a:gd name="connsiteX13" fmla="*/ 6498 w 10000"/>
              <a:gd name="connsiteY13" fmla="*/ 1980 h 10000"/>
              <a:gd name="connsiteX14" fmla="*/ 8074 w 10000"/>
              <a:gd name="connsiteY14" fmla="*/ 1980 h 10000"/>
              <a:gd name="connsiteX15" fmla="*/ 8129 w 10000"/>
              <a:gd name="connsiteY15" fmla="*/ 2293 h 10000"/>
              <a:gd name="connsiteX16" fmla="*/ 8129 w 10000"/>
              <a:gd name="connsiteY16" fmla="*/ 9687 h 10000"/>
              <a:gd name="connsiteX17" fmla="*/ 8184 w 10000"/>
              <a:gd name="connsiteY17" fmla="*/ 10000 h 10000"/>
              <a:gd name="connsiteX18" fmla="*/ 9945 w 10000"/>
              <a:gd name="connsiteY18" fmla="*/ 10000 h 10000"/>
              <a:gd name="connsiteX19" fmla="*/ 10000 w 10000"/>
              <a:gd name="connsiteY19" fmla="*/ 9687 h 10000"/>
              <a:gd name="connsiteX0" fmla="*/ 0 w 9945"/>
              <a:gd name="connsiteY0" fmla="*/ 8333 h 10000"/>
              <a:gd name="connsiteX1" fmla="*/ 57 w 9945"/>
              <a:gd name="connsiteY1" fmla="*/ 8647 h 10000"/>
              <a:gd name="connsiteX2" fmla="*/ 2897 w 9945"/>
              <a:gd name="connsiteY2" fmla="*/ 8647 h 10000"/>
              <a:gd name="connsiteX3" fmla="*/ 2951 w 9945"/>
              <a:gd name="connsiteY3" fmla="*/ 8333 h 10000"/>
              <a:gd name="connsiteX4" fmla="*/ 2951 w 9945"/>
              <a:gd name="connsiteY4" fmla="*/ 313 h 10000"/>
              <a:gd name="connsiteX5" fmla="*/ 3007 w 9945"/>
              <a:gd name="connsiteY5" fmla="*/ 0 h 10000"/>
              <a:gd name="connsiteX6" fmla="*/ 5568 w 9945"/>
              <a:gd name="connsiteY6" fmla="*/ 0 h 10000"/>
              <a:gd name="connsiteX7" fmla="*/ 5622 w 9945"/>
              <a:gd name="connsiteY7" fmla="*/ 313 h 10000"/>
              <a:gd name="connsiteX8" fmla="*/ 5622 w 9945"/>
              <a:gd name="connsiteY8" fmla="*/ 5772 h 10000"/>
              <a:gd name="connsiteX9" fmla="*/ 5677 w 9945"/>
              <a:gd name="connsiteY9" fmla="*/ 6085 h 10000"/>
              <a:gd name="connsiteX10" fmla="*/ 6386 w 9945"/>
              <a:gd name="connsiteY10" fmla="*/ 6085 h 10000"/>
              <a:gd name="connsiteX11" fmla="*/ 6443 w 9945"/>
              <a:gd name="connsiteY11" fmla="*/ 5772 h 10000"/>
              <a:gd name="connsiteX12" fmla="*/ 6443 w 9945"/>
              <a:gd name="connsiteY12" fmla="*/ 2293 h 10000"/>
              <a:gd name="connsiteX13" fmla="*/ 6498 w 9945"/>
              <a:gd name="connsiteY13" fmla="*/ 1980 h 10000"/>
              <a:gd name="connsiteX14" fmla="*/ 8074 w 9945"/>
              <a:gd name="connsiteY14" fmla="*/ 1980 h 10000"/>
              <a:gd name="connsiteX15" fmla="*/ 8129 w 9945"/>
              <a:gd name="connsiteY15" fmla="*/ 2293 h 10000"/>
              <a:gd name="connsiteX16" fmla="*/ 8129 w 9945"/>
              <a:gd name="connsiteY16" fmla="*/ 9687 h 10000"/>
              <a:gd name="connsiteX17" fmla="*/ 8184 w 9945"/>
              <a:gd name="connsiteY17" fmla="*/ 10000 h 10000"/>
              <a:gd name="connsiteX18" fmla="*/ 9945 w 9945"/>
              <a:gd name="connsiteY18" fmla="*/ 10000 h 10000"/>
              <a:gd name="connsiteX0" fmla="*/ 0 w 8229"/>
              <a:gd name="connsiteY0" fmla="*/ 8333 h 10000"/>
              <a:gd name="connsiteX1" fmla="*/ 57 w 8229"/>
              <a:gd name="connsiteY1" fmla="*/ 8647 h 10000"/>
              <a:gd name="connsiteX2" fmla="*/ 2913 w 8229"/>
              <a:gd name="connsiteY2" fmla="*/ 8647 h 10000"/>
              <a:gd name="connsiteX3" fmla="*/ 2967 w 8229"/>
              <a:gd name="connsiteY3" fmla="*/ 8333 h 10000"/>
              <a:gd name="connsiteX4" fmla="*/ 2967 w 8229"/>
              <a:gd name="connsiteY4" fmla="*/ 313 h 10000"/>
              <a:gd name="connsiteX5" fmla="*/ 3024 w 8229"/>
              <a:gd name="connsiteY5" fmla="*/ 0 h 10000"/>
              <a:gd name="connsiteX6" fmla="*/ 5599 w 8229"/>
              <a:gd name="connsiteY6" fmla="*/ 0 h 10000"/>
              <a:gd name="connsiteX7" fmla="*/ 5653 w 8229"/>
              <a:gd name="connsiteY7" fmla="*/ 313 h 10000"/>
              <a:gd name="connsiteX8" fmla="*/ 5653 w 8229"/>
              <a:gd name="connsiteY8" fmla="*/ 5772 h 10000"/>
              <a:gd name="connsiteX9" fmla="*/ 5708 w 8229"/>
              <a:gd name="connsiteY9" fmla="*/ 6085 h 10000"/>
              <a:gd name="connsiteX10" fmla="*/ 6421 w 8229"/>
              <a:gd name="connsiteY10" fmla="*/ 6085 h 10000"/>
              <a:gd name="connsiteX11" fmla="*/ 6479 w 8229"/>
              <a:gd name="connsiteY11" fmla="*/ 5772 h 10000"/>
              <a:gd name="connsiteX12" fmla="*/ 6479 w 8229"/>
              <a:gd name="connsiteY12" fmla="*/ 2293 h 10000"/>
              <a:gd name="connsiteX13" fmla="*/ 6534 w 8229"/>
              <a:gd name="connsiteY13" fmla="*/ 1980 h 10000"/>
              <a:gd name="connsiteX14" fmla="*/ 8119 w 8229"/>
              <a:gd name="connsiteY14" fmla="*/ 1980 h 10000"/>
              <a:gd name="connsiteX15" fmla="*/ 8174 w 8229"/>
              <a:gd name="connsiteY15" fmla="*/ 2293 h 10000"/>
              <a:gd name="connsiteX16" fmla="*/ 8174 w 8229"/>
              <a:gd name="connsiteY16" fmla="*/ 9687 h 10000"/>
              <a:gd name="connsiteX17" fmla="*/ 8229 w 8229"/>
              <a:gd name="connsiteY17" fmla="*/ 10000 h 10000"/>
              <a:gd name="connsiteX0" fmla="*/ 0 w 9933"/>
              <a:gd name="connsiteY0" fmla="*/ 8333 h 9687"/>
              <a:gd name="connsiteX1" fmla="*/ 69 w 9933"/>
              <a:gd name="connsiteY1" fmla="*/ 8647 h 9687"/>
              <a:gd name="connsiteX2" fmla="*/ 3540 w 9933"/>
              <a:gd name="connsiteY2" fmla="*/ 8647 h 9687"/>
              <a:gd name="connsiteX3" fmla="*/ 3606 w 9933"/>
              <a:gd name="connsiteY3" fmla="*/ 8333 h 9687"/>
              <a:gd name="connsiteX4" fmla="*/ 3606 w 9933"/>
              <a:gd name="connsiteY4" fmla="*/ 313 h 9687"/>
              <a:gd name="connsiteX5" fmla="*/ 3675 w 9933"/>
              <a:gd name="connsiteY5" fmla="*/ 0 h 9687"/>
              <a:gd name="connsiteX6" fmla="*/ 6804 w 9933"/>
              <a:gd name="connsiteY6" fmla="*/ 0 h 9687"/>
              <a:gd name="connsiteX7" fmla="*/ 6870 w 9933"/>
              <a:gd name="connsiteY7" fmla="*/ 313 h 9687"/>
              <a:gd name="connsiteX8" fmla="*/ 6870 w 9933"/>
              <a:gd name="connsiteY8" fmla="*/ 5772 h 9687"/>
              <a:gd name="connsiteX9" fmla="*/ 6936 w 9933"/>
              <a:gd name="connsiteY9" fmla="*/ 6085 h 9687"/>
              <a:gd name="connsiteX10" fmla="*/ 7803 w 9933"/>
              <a:gd name="connsiteY10" fmla="*/ 6085 h 9687"/>
              <a:gd name="connsiteX11" fmla="*/ 7873 w 9933"/>
              <a:gd name="connsiteY11" fmla="*/ 5772 h 9687"/>
              <a:gd name="connsiteX12" fmla="*/ 7873 w 9933"/>
              <a:gd name="connsiteY12" fmla="*/ 2293 h 9687"/>
              <a:gd name="connsiteX13" fmla="*/ 7940 w 9933"/>
              <a:gd name="connsiteY13" fmla="*/ 1980 h 9687"/>
              <a:gd name="connsiteX14" fmla="*/ 9866 w 9933"/>
              <a:gd name="connsiteY14" fmla="*/ 1980 h 9687"/>
              <a:gd name="connsiteX15" fmla="*/ 9933 w 9933"/>
              <a:gd name="connsiteY15" fmla="*/ 2293 h 9687"/>
              <a:gd name="connsiteX16" fmla="*/ 9933 w 9933"/>
              <a:gd name="connsiteY16" fmla="*/ 9687 h 9687"/>
              <a:gd name="connsiteX0" fmla="*/ 0 w 10000"/>
              <a:gd name="connsiteY0" fmla="*/ 8602 h 8926"/>
              <a:gd name="connsiteX1" fmla="*/ 69 w 10000"/>
              <a:gd name="connsiteY1" fmla="*/ 8926 h 8926"/>
              <a:gd name="connsiteX2" fmla="*/ 3564 w 10000"/>
              <a:gd name="connsiteY2" fmla="*/ 8926 h 8926"/>
              <a:gd name="connsiteX3" fmla="*/ 3630 w 10000"/>
              <a:gd name="connsiteY3" fmla="*/ 8602 h 8926"/>
              <a:gd name="connsiteX4" fmla="*/ 3630 w 10000"/>
              <a:gd name="connsiteY4" fmla="*/ 323 h 8926"/>
              <a:gd name="connsiteX5" fmla="*/ 3700 w 10000"/>
              <a:gd name="connsiteY5" fmla="*/ 0 h 8926"/>
              <a:gd name="connsiteX6" fmla="*/ 6850 w 10000"/>
              <a:gd name="connsiteY6" fmla="*/ 0 h 8926"/>
              <a:gd name="connsiteX7" fmla="*/ 6916 w 10000"/>
              <a:gd name="connsiteY7" fmla="*/ 323 h 8926"/>
              <a:gd name="connsiteX8" fmla="*/ 6916 w 10000"/>
              <a:gd name="connsiteY8" fmla="*/ 5959 h 8926"/>
              <a:gd name="connsiteX9" fmla="*/ 6983 w 10000"/>
              <a:gd name="connsiteY9" fmla="*/ 6282 h 8926"/>
              <a:gd name="connsiteX10" fmla="*/ 7856 w 10000"/>
              <a:gd name="connsiteY10" fmla="*/ 6282 h 8926"/>
              <a:gd name="connsiteX11" fmla="*/ 7926 w 10000"/>
              <a:gd name="connsiteY11" fmla="*/ 5959 h 8926"/>
              <a:gd name="connsiteX12" fmla="*/ 7926 w 10000"/>
              <a:gd name="connsiteY12" fmla="*/ 2367 h 8926"/>
              <a:gd name="connsiteX13" fmla="*/ 7994 w 10000"/>
              <a:gd name="connsiteY13" fmla="*/ 2044 h 8926"/>
              <a:gd name="connsiteX14" fmla="*/ 9933 w 10000"/>
              <a:gd name="connsiteY14" fmla="*/ 2044 h 8926"/>
              <a:gd name="connsiteX15" fmla="*/ 10000 w 10000"/>
              <a:gd name="connsiteY15" fmla="*/ 2367 h 8926"/>
              <a:gd name="connsiteX0" fmla="*/ 0 w 10000"/>
              <a:gd name="connsiteY0" fmla="*/ 9637 h 10000"/>
              <a:gd name="connsiteX1" fmla="*/ 3564 w 10000"/>
              <a:gd name="connsiteY1" fmla="*/ 10000 h 10000"/>
              <a:gd name="connsiteX2" fmla="*/ 3630 w 10000"/>
              <a:gd name="connsiteY2" fmla="*/ 9637 h 10000"/>
              <a:gd name="connsiteX3" fmla="*/ 3630 w 10000"/>
              <a:gd name="connsiteY3" fmla="*/ 362 h 10000"/>
              <a:gd name="connsiteX4" fmla="*/ 3700 w 10000"/>
              <a:gd name="connsiteY4" fmla="*/ 0 h 10000"/>
              <a:gd name="connsiteX5" fmla="*/ 6850 w 10000"/>
              <a:gd name="connsiteY5" fmla="*/ 0 h 10000"/>
              <a:gd name="connsiteX6" fmla="*/ 6916 w 10000"/>
              <a:gd name="connsiteY6" fmla="*/ 362 h 10000"/>
              <a:gd name="connsiteX7" fmla="*/ 6916 w 10000"/>
              <a:gd name="connsiteY7" fmla="*/ 6676 h 10000"/>
              <a:gd name="connsiteX8" fmla="*/ 6983 w 10000"/>
              <a:gd name="connsiteY8" fmla="*/ 7038 h 10000"/>
              <a:gd name="connsiteX9" fmla="*/ 7856 w 10000"/>
              <a:gd name="connsiteY9" fmla="*/ 7038 h 10000"/>
              <a:gd name="connsiteX10" fmla="*/ 7926 w 10000"/>
              <a:gd name="connsiteY10" fmla="*/ 6676 h 10000"/>
              <a:gd name="connsiteX11" fmla="*/ 7926 w 10000"/>
              <a:gd name="connsiteY11" fmla="*/ 2652 h 10000"/>
              <a:gd name="connsiteX12" fmla="*/ 7994 w 10000"/>
              <a:gd name="connsiteY12" fmla="*/ 2290 h 10000"/>
              <a:gd name="connsiteX13" fmla="*/ 9933 w 10000"/>
              <a:gd name="connsiteY13" fmla="*/ 2290 h 10000"/>
              <a:gd name="connsiteX14" fmla="*/ 10000 w 10000"/>
              <a:gd name="connsiteY14" fmla="*/ 2652 h 10000"/>
              <a:gd name="connsiteX0" fmla="*/ 0 w 9777"/>
              <a:gd name="connsiteY0" fmla="*/ 10089 h 10109"/>
              <a:gd name="connsiteX1" fmla="*/ 3341 w 9777"/>
              <a:gd name="connsiteY1" fmla="*/ 10000 h 10109"/>
              <a:gd name="connsiteX2" fmla="*/ 3407 w 9777"/>
              <a:gd name="connsiteY2" fmla="*/ 9637 h 10109"/>
              <a:gd name="connsiteX3" fmla="*/ 3407 w 9777"/>
              <a:gd name="connsiteY3" fmla="*/ 362 h 10109"/>
              <a:gd name="connsiteX4" fmla="*/ 3477 w 9777"/>
              <a:gd name="connsiteY4" fmla="*/ 0 h 10109"/>
              <a:gd name="connsiteX5" fmla="*/ 6627 w 9777"/>
              <a:gd name="connsiteY5" fmla="*/ 0 h 10109"/>
              <a:gd name="connsiteX6" fmla="*/ 6693 w 9777"/>
              <a:gd name="connsiteY6" fmla="*/ 362 h 10109"/>
              <a:gd name="connsiteX7" fmla="*/ 6693 w 9777"/>
              <a:gd name="connsiteY7" fmla="*/ 6676 h 10109"/>
              <a:gd name="connsiteX8" fmla="*/ 6760 w 9777"/>
              <a:gd name="connsiteY8" fmla="*/ 7038 h 10109"/>
              <a:gd name="connsiteX9" fmla="*/ 7633 w 9777"/>
              <a:gd name="connsiteY9" fmla="*/ 7038 h 10109"/>
              <a:gd name="connsiteX10" fmla="*/ 7703 w 9777"/>
              <a:gd name="connsiteY10" fmla="*/ 6676 h 10109"/>
              <a:gd name="connsiteX11" fmla="*/ 7703 w 9777"/>
              <a:gd name="connsiteY11" fmla="*/ 2652 h 10109"/>
              <a:gd name="connsiteX12" fmla="*/ 7771 w 9777"/>
              <a:gd name="connsiteY12" fmla="*/ 2290 h 10109"/>
              <a:gd name="connsiteX13" fmla="*/ 9710 w 9777"/>
              <a:gd name="connsiteY13" fmla="*/ 2290 h 10109"/>
              <a:gd name="connsiteX14" fmla="*/ 9777 w 9777"/>
              <a:gd name="connsiteY14" fmla="*/ 2652 h 10109"/>
              <a:gd name="connsiteX0" fmla="*/ 0 w 10000"/>
              <a:gd name="connsiteY0" fmla="*/ 9855 h 9901"/>
              <a:gd name="connsiteX1" fmla="*/ 3417 w 10000"/>
              <a:gd name="connsiteY1" fmla="*/ 9892 h 9901"/>
              <a:gd name="connsiteX2" fmla="*/ 3485 w 10000"/>
              <a:gd name="connsiteY2" fmla="*/ 9533 h 9901"/>
              <a:gd name="connsiteX3" fmla="*/ 3485 w 10000"/>
              <a:gd name="connsiteY3" fmla="*/ 358 h 9901"/>
              <a:gd name="connsiteX4" fmla="*/ 3556 w 10000"/>
              <a:gd name="connsiteY4" fmla="*/ 0 h 9901"/>
              <a:gd name="connsiteX5" fmla="*/ 6778 w 10000"/>
              <a:gd name="connsiteY5" fmla="*/ 0 h 9901"/>
              <a:gd name="connsiteX6" fmla="*/ 6846 w 10000"/>
              <a:gd name="connsiteY6" fmla="*/ 358 h 9901"/>
              <a:gd name="connsiteX7" fmla="*/ 6846 w 10000"/>
              <a:gd name="connsiteY7" fmla="*/ 6604 h 9901"/>
              <a:gd name="connsiteX8" fmla="*/ 6914 w 10000"/>
              <a:gd name="connsiteY8" fmla="*/ 6962 h 9901"/>
              <a:gd name="connsiteX9" fmla="*/ 7807 w 10000"/>
              <a:gd name="connsiteY9" fmla="*/ 6962 h 9901"/>
              <a:gd name="connsiteX10" fmla="*/ 7879 w 10000"/>
              <a:gd name="connsiteY10" fmla="*/ 6604 h 9901"/>
              <a:gd name="connsiteX11" fmla="*/ 7879 w 10000"/>
              <a:gd name="connsiteY11" fmla="*/ 2623 h 9901"/>
              <a:gd name="connsiteX12" fmla="*/ 7948 w 10000"/>
              <a:gd name="connsiteY12" fmla="*/ 2265 h 9901"/>
              <a:gd name="connsiteX13" fmla="*/ 9931 w 10000"/>
              <a:gd name="connsiteY13" fmla="*/ 2265 h 9901"/>
              <a:gd name="connsiteX14" fmla="*/ 10000 w 10000"/>
              <a:gd name="connsiteY14" fmla="*/ 2623 h 9901"/>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54 h 10038"/>
              <a:gd name="connsiteX1" fmla="*/ 3417 w 10000"/>
              <a:gd name="connsiteY1" fmla="*/ 9991 h 10038"/>
              <a:gd name="connsiteX2" fmla="*/ 3485 w 10000"/>
              <a:gd name="connsiteY2" fmla="*/ 9628 h 10038"/>
              <a:gd name="connsiteX3" fmla="*/ 3485 w 10000"/>
              <a:gd name="connsiteY3" fmla="*/ 362 h 10038"/>
              <a:gd name="connsiteX4" fmla="*/ 3556 w 10000"/>
              <a:gd name="connsiteY4" fmla="*/ 0 h 10038"/>
              <a:gd name="connsiteX5" fmla="*/ 6778 w 10000"/>
              <a:gd name="connsiteY5" fmla="*/ 0 h 10038"/>
              <a:gd name="connsiteX6" fmla="*/ 6846 w 10000"/>
              <a:gd name="connsiteY6" fmla="*/ 362 h 10038"/>
              <a:gd name="connsiteX7" fmla="*/ 6846 w 10000"/>
              <a:gd name="connsiteY7" fmla="*/ 6670 h 10038"/>
              <a:gd name="connsiteX8" fmla="*/ 6914 w 10000"/>
              <a:gd name="connsiteY8" fmla="*/ 7032 h 10038"/>
              <a:gd name="connsiteX9" fmla="*/ 7807 w 10000"/>
              <a:gd name="connsiteY9" fmla="*/ 7032 h 10038"/>
              <a:gd name="connsiteX10" fmla="*/ 7879 w 10000"/>
              <a:gd name="connsiteY10" fmla="*/ 6670 h 10038"/>
              <a:gd name="connsiteX11" fmla="*/ 7879 w 10000"/>
              <a:gd name="connsiteY11" fmla="*/ 2649 h 10038"/>
              <a:gd name="connsiteX12" fmla="*/ 7948 w 10000"/>
              <a:gd name="connsiteY12" fmla="*/ 2288 h 10038"/>
              <a:gd name="connsiteX13" fmla="*/ 9931 w 10000"/>
              <a:gd name="connsiteY13" fmla="*/ 2288 h 10038"/>
              <a:gd name="connsiteX14" fmla="*/ 10000 w 10000"/>
              <a:gd name="connsiteY14" fmla="*/ 2649 h 10038"/>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72 h 10018"/>
              <a:gd name="connsiteX1" fmla="*/ 3417 w 10000"/>
              <a:gd name="connsiteY1" fmla="*/ 9991 h 10018"/>
              <a:gd name="connsiteX2" fmla="*/ 3485 w 10000"/>
              <a:gd name="connsiteY2" fmla="*/ 9628 h 10018"/>
              <a:gd name="connsiteX3" fmla="*/ 3485 w 10000"/>
              <a:gd name="connsiteY3" fmla="*/ 362 h 10018"/>
              <a:gd name="connsiteX4" fmla="*/ 3556 w 10000"/>
              <a:gd name="connsiteY4" fmla="*/ 0 h 10018"/>
              <a:gd name="connsiteX5" fmla="*/ 6778 w 10000"/>
              <a:gd name="connsiteY5" fmla="*/ 0 h 10018"/>
              <a:gd name="connsiteX6" fmla="*/ 6846 w 10000"/>
              <a:gd name="connsiteY6" fmla="*/ 362 h 10018"/>
              <a:gd name="connsiteX7" fmla="*/ 6846 w 10000"/>
              <a:gd name="connsiteY7" fmla="*/ 6670 h 10018"/>
              <a:gd name="connsiteX8" fmla="*/ 6914 w 10000"/>
              <a:gd name="connsiteY8" fmla="*/ 7032 h 10018"/>
              <a:gd name="connsiteX9" fmla="*/ 7807 w 10000"/>
              <a:gd name="connsiteY9" fmla="*/ 7032 h 10018"/>
              <a:gd name="connsiteX10" fmla="*/ 7879 w 10000"/>
              <a:gd name="connsiteY10" fmla="*/ 6670 h 10018"/>
              <a:gd name="connsiteX11" fmla="*/ 7879 w 10000"/>
              <a:gd name="connsiteY11" fmla="*/ 2649 h 10018"/>
              <a:gd name="connsiteX12" fmla="*/ 7948 w 10000"/>
              <a:gd name="connsiteY12" fmla="*/ 2288 h 10018"/>
              <a:gd name="connsiteX13" fmla="*/ 9931 w 10000"/>
              <a:gd name="connsiteY13" fmla="*/ 2288 h 10018"/>
              <a:gd name="connsiteX14" fmla="*/ 10000 w 10000"/>
              <a:gd name="connsiteY14" fmla="*/ 2649 h 10018"/>
              <a:gd name="connsiteX0" fmla="*/ 0 w 10000"/>
              <a:gd name="connsiteY0" fmla="*/ 9972 h 9991"/>
              <a:gd name="connsiteX1" fmla="*/ 3417 w 10000"/>
              <a:gd name="connsiteY1" fmla="*/ 9991 h 9991"/>
              <a:gd name="connsiteX2" fmla="*/ 3485 w 10000"/>
              <a:gd name="connsiteY2" fmla="*/ 9628 h 9991"/>
              <a:gd name="connsiteX3" fmla="*/ 3485 w 10000"/>
              <a:gd name="connsiteY3" fmla="*/ 362 h 9991"/>
              <a:gd name="connsiteX4" fmla="*/ 3556 w 10000"/>
              <a:gd name="connsiteY4" fmla="*/ 0 h 9991"/>
              <a:gd name="connsiteX5" fmla="*/ 6778 w 10000"/>
              <a:gd name="connsiteY5" fmla="*/ 0 h 9991"/>
              <a:gd name="connsiteX6" fmla="*/ 6846 w 10000"/>
              <a:gd name="connsiteY6" fmla="*/ 362 h 9991"/>
              <a:gd name="connsiteX7" fmla="*/ 6846 w 10000"/>
              <a:gd name="connsiteY7" fmla="*/ 6670 h 9991"/>
              <a:gd name="connsiteX8" fmla="*/ 6914 w 10000"/>
              <a:gd name="connsiteY8" fmla="*/ 7032 h 9991"/>
              <a:gd name="connsiteX9" fmla="*/ 7807 w 10000"/>
              <a:gd name="connsiteY9" fmla="*/ 7032 h 9991"/>
              <a:gd name="connsiteX10" fmla="*/ 7879 w 10000"/>
              <a:gd name="connsiteY10" fmla="*/ 6670 h 9991"/>
              <a:gd name="connsiteX11" fmla="*/ 7879 w 10000"/>
              <a:gd name="connsiteY11" fmla="*/ 2649 h 9991"/>
              <a:gd name="connsiteX12" fmla="*/ 7948 w 10000"/>
              <a:gd name="connsiteY12" fmla="*/ 2288 h 9991"/>
              <a:gd name="connsiteX13" fmla="*/ 9931 w 10000"/>
              <a:gd name="connsiteY13" fmla="*/ 2288 h 9991"/>
              <a:gd name="connsiteX14" fmla="*/ 10000 w 10000"/>
              <a:gd name="connsiteY14" fmla="*/ 2649 h 9991"/>
              <a:gd name="connsiteX0" fmla="*/ 0 w 10000"/>
              <a:gd name="connsiteY0" fmla="*/ 10008 h 10015"/>
              <a:gd name="connsiteX1" fmla="*/ 3417 w 10000"/>
              <a:gd name="connsiteY1" fmla="*/ 10000 h 10015"/>
              <a:gd name="connsiteX2" fmla="*/ 3485 w 10000"/>
              <a:gd name="connsiteY2" fmla="*/ 9637 h 10015"/>
              <a:gd name="connsiteX3" fmla="*/ 3485 w 10000"/>
              <a:gd name="connsiteY3" fmla="*/ 362 h 10015"/>
              <a:gd name="connsiteX4" fmla="*/ 3556 w 10000"/>
              <a:gd name="connsiteY4" fmla="*/ 0 h 10015"/>
              <a:gd name="connsiteX5" fmla="*/ 6778 w 10000"/>
              <a:gd name="connsiteY5" fmla="*/ 0 h 10015"/>
              <a:gd name="connsiteX6" fmla="*/ 6846 w 10000"/>
              <a:gd name="connsiteY6" fmla="*/ 362 h 10015"/>
              <a:gd name="connsiteX7" fmla="*/ 6846 w 10000"/>
              <a:gd name="connsiteY7" fmla="*/ 6676 h 10015"/>
              <a:gd name="connsiteX8" fmla="*/ 6914 w 10000"/>
              <a:gd name="connsiteY8" fmla="*/ 7038 h 10015"/>
              <a:gd name="connsiteX9" fmla="*/ 7807 w 10000"/>
              <a:gd name="connsiteY9" fmla="*/ 7038 h 10015"/>
              <a:gd name="connsiteX10" fmla="*/ 7879 w 10000"/>
              <a:gd name="connsiteY10" fmla="*/ 6676 h 10015"/>
              <a:gd name="connsiteX11" fmla="*/ 7879 w 10000"/>
              <a:gd name="connsiteY11" fmla="*/ 2651 h 10015"/>
              <a:gd name="connsiteX12" fmla="*/ 7948 w 10000"/>
              <a:gd name="connsiteY12" fmla="*/ 2290 h 10015"/>
              <a:gd name="connsiteX13" fmla="*/ 9931 w 10000"/>
              <a:gd name="connsiteY13" fmla="*/ 2290 h 10015"/>
              <a:gd name="connsiteX14" fmla="*/ 10000 w 10000"/>
              <a:gd name="connsiteY14" fmla="*/ 2651 h 10015"/>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9931 w 10000"/>
              <a:gd name="connsiteY13" fmla="*/ 2290 h 10008"/>
              <a:gd name="connsiteX14" fmla="*/ 10000 w 10000"/>
              <a:gd name="connsiteY14" fmla="*/ 2651 h 10008"/>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10000 w 10000"/>
              <a:gd name="connsiteY13" fmla="*/ 2651 h 10008"/>
              <a:gd name="connsiteX0" fmla="*/ 0 w 9969"/>
              <a:gd name="connsiteY0" fmla="*/ 10008 h 10008"/>
              <a:gd name="connsiteX1" fmla="*/ 3417 w 9969"/>
              <a:gd name="connsiteY1" fmla="*/ 10000 h 10008"/>
              <a:gd name="connsiteX2" fmla="*/ 3485 w 9969"/>
              <a:gd name="connsiteY2" fmla="*/ 9637 h 10008"/>
              <a:gd name="connsiteX3" fmla="*/ 3485 w 9969"/>
              <a:gd name="connsiteY3" fmla="*/ 362 h 10008"/>
              <a:gd name="connsiteX4" fmla="*/ 3556 w 9969"/>
              <a:gd name="connsiteY4" fmla="*/ 0 h 10008"/>
              <a:gd name="connsiteX5" fmla="*/ 6778 w 9969"/>
              <a:gd name="connsiteY5" fmla="*/ 0 h 10008"/>
              <a:gd name="connsiteX6" fmla="*/ 6846 w 9969"/>
              <a:gd name="connsiteY6" fmla="*/ 362 h 10008"/>
              <a:gd name="connsiteX7" fmla="*/ 6846 w 9969"/>
              <a:gd name="connsiteY7" fmla="*/ 6676 h 10008"/>
              <a:gd name="connsiteX8" fmla="*/ 6914 w 9969"/>
              <a:gd name="connsiteY8" fmla="*/ 7038 h 10008"/>
              <a:gd name="connsiteX9" fmla="*/ 7807 w 9969"/>
              <a:gd name="connsiteY9" fmla="*/ 7038 h 10008"/>
              <a:gd name="connsiteX10" fmla="*/ 7879 w 9969"/>
              <a:gd name="connsiteY10" fmla="*/ 6676 h 10008"/>
              <a:gd name="connsiteX11" fmla="*/ 7879 w 9969"/>
              <a:gd name="connsiteY11" fmla="*/ 2651 h 10008"/>
              <a:gd name="connsiteX12" fmla="*/ 7948 w 9969"/>
              <a:gd name="connsiteY12" fmla="*/ 2290 h 10008"/>
              <a:gd name="connsiteX13" fmla="*/ 9969 w 9969"/>
              <a:gd name="connsiteY13" fmla="*/ 2271 h 10008"/>
              <a:gd name="connsiteX0" fmla="*/ 0 w 9995"/>
              <a:gd name="connsiteY0" fmla="*/ 10000 h 10000"/>
              <a:gd name="connsiteX1" fmla="*/ 3428 w 9995"/>
              <a:gd name="connsiteY1" fmla="*/ 9992 h 10000"/>
              <a:gd name="connsiteX2" fmla="*/ 3496 w 9995"/>
              <a:gd name="connsiteY2" fmla="*/ 9629 h 10000"/>
              <a:gd name="connsiteX3" fmla="*/ 3496 w 9995"/>
              <a:gd name="connsiteY3" fmla="*/ 362 h 10000"/>
              <a:gd name="connsiteX4" fmla="*/ 3567 w 9995"/>
              <a:gd name="connsiteY4" fmla="*/ 0 h 10000"/>
              <a:gd name="connsiteX5" fmla="*/ 6799 w 9995"/>
              <a:gd name="connsiteY5" fmla="*/ 0 h 10000"/>
              <a:gd name="connsiteX6" fmla="*/ 6867 w 9995"/>
              <a:gd name="connsiteY6" fmla="*/ 362 h 10000"/>
              <a:gd name="connsiteX7" fmla="*/ 6867 w 9995"/>
              <a:gd name="connsiteY7" fmla="*/ 6671 h 10000"/>
              <a:gd name="connsiteX8" fmla="*/ 6936 w 9995"/>
              <a:gd name="connsiteY8" fmla="*/ 7032 h 10000"/>
              <a:gd name="connsiteX9" fmla="*/ 7831 w 9995"/>
              <a:gd name="connsiteY9" fmla="*/ 7032 h 10000"/>
              <a:gd name="connsiteX10" fmla="*/ 7904 w 9995"/>
              <a:gd name="connsiteY10" fmla="*/ 6671 h 10000"/>
              <a:gd name="connsiteX11" fmla="*/ 7904 w 9995"/>
              <a:gd name="connsiteY11" fmla="*/ 2649 h 10000"/>
              <a:gd name="connsiteX12" fmla="*/ 7973 w 9995"/>
              <a:gd name="connsiteY12" fmla="*/ 2288 h 10000"/>
              <a:gd name="connsiteX13" fmla="*/ 9995 w 9995"/>
              <a:gd name="connsiteY13" fmla="*/ 2377 h 10000"/>
              <a:gd name="connsiteX0" fmla="*/ 0 w 10000"/>
              <a:gd name="connsiteY0" fmla="*/ 10000 h 10000"/>
              <a:gd name="connsiteX1" fmla="*/ 3430 w 10000"/>
              <a:gd name="connsiteY1" fmla="*/ 9992 h 10000"/>
              <a:gd name="connsiteX2" fmla="*/ 3498 w 10000"/>
              <a:gd name="connsiteY2" fmla="*/ 9629 h 10000"/>
              <a:gd name="connsiteX3" fmla="*/ 3498 w 10000"/>
              <a:gd name="connsiteY3" fmla="*/ 362 h 10000"/>
              <a:gd name="connsiteX4" fmla="*/ 3569 w 10000"/>
              <a:gd name="connsiteY4" fmla="*/ 0 h 10000"/>
              <a:gd name="connsiteX5" fmla="*/ 6802 w 10000"/>
              <a:gd name="connsiteY5" fmla="*/ 0 h 10000"/>
              <a:gd name="connsiteX6" fmla="*/ 6870 w 10000"/>
              <a:gd name="connsiteY6" fmla="*/ 362 h 10000"/>
              <a:gd name="connsiteX7" fmla="*/ 6870 w 10000"/>
              <a:gd name="connsiteY7" fmla="*/ 6671 h 10000"/>
              <a:gd name="connsiteX8" fmla="*/ 6939 w 10000"/>
              <a:gd name="connsiteY8" fmla="*/ 7032 h 10000"/>
              <a:gd name="connsiteX9" fmla="*/ 7835 w 10000"/>
              <a:gd name="connsiteY9" fmla="*/ 7032 h 10000"/>
              <a:gd name="connsiteX10" fmla="*/ 7908 w 10000"/>
              <a:gd name="connsiteY10" fmla="*/ 6671 h 10000"/>
              <a:gd name="connsiteX11" fmla="*/ 7908 w 10000"/>
              <a:gd name="connsiteY11" fmla="*/ 2649 h 10000"/>
              <a:gd name="connsiteX12" fmla="*/ 7977 w 10000"/>
              <a:gd name="connsiteY12" fmla="*/ 2288 h 10000"/>
              <a:gd name="connsiteX13" fmla="*/ 10000 w 10000"/>
              <a:gd name="connsiteY13" fmla="*/ 2296 h 10000"/>
              <a:gd name="connsiteX0" fmla="*/ 0 w 10049"/>
              <a:gd name="connsiteY0" fmla="*/ 10000 h 10000"/>
              <a:gd name="connsiteX1" fmla="*/ 3479 w 10049"/>
              <a:gd name="connsiteY1" fmla="*/ 9992 h 10000"/>
              <a:gd name="connsiteX2" fmla="*/ 3547 w 10049"/>
              <a:gd name="connsiteY2" fmla="*/ 9629 h 10000"/>
              <a:gd name="connsiteX3" fmla="*/ 3547 w 10049"/>
              <a:gd name="connsiteY3" fmla="*/ 362 h 10000"/>
              <a:gd name="connsiteX4" fmla="*/ 3618 w 10049"/>
              <a:gd name="connsiteY4" fmla="*/ 0 h 10000"/>
              <a:gd name="connsiteX5" fmla="*/ 6851 w 10049"/>
              <a:gd name="connsiteY5" fmla="*/ 0 h 10000"/>
              <a:gd name="connsiteX6" fmla="*/ 6919 w 10049"/>
              <a:gd name="connsiteY6" fmla="*/ 362 h 10000"/>
              <a:gd name="connsiteX7" fmla="*/ 6919 w 10049"/>
              <a:gd name="connsiteY7" fmla="*/ 6671 h 10000"/>
              <a:gd name="connsiteX8" fmla="*/ 6988 w 10049"/>
              <a:gd name="connsiteY8" fmla="*/ 7032 h 10000"/>
              <a:gd name="connsiteX9" fmla="*/ 7884 w 10049"/>
              <a:gd name="connsiteY9" fmla="*/ 7032 h 10000"/>
              <a:gd name="connsiteX10" fmla="*/ 7957 w 10049"/>
              <a:gd name="connsiteY10" fmla="*/ 6671 h 10000"/>
              <a:gd name="connsiteX11" fmla="*/ 7957 w 10049"/>
              <a:gd name="connsiteY11" fmla="*/ 2649 h 10000"/>
              <a:gd name="connsiteX12" fmla="*/ 8026 w 10049"/>
              <a:gd name="connsiteY12" fmla="*/ 2288 h 10000"/>
              <a:gd name="connsiteX13" fmla="*/ 10049 w 10049"/>
              <a:gd name="connsiteY13" fmla="*/ 2296 h 10000"/>
              <a:gd name="connsiteX0" fmla="*/ 0 w 10007"/>
              <a:gd name="connsiteY0" fmla="*/ 10000 h 10000"/>
              <a:gd name="connsiteX1" fmla="*/ 3437 w 10007"/>
              <a:gd name="connsiteY1" fmla="*/ 9992 h 10000"/>
              <a:gd name="connsiteX2" fmla="*/ 3505 w 10007"/>
              <a:gd name="connsiteY2" fmla="*/ 9629 h 10000"/>
              <a:gd name="connsiteX3" fmla="*/ 3505 w 10007"/>
              <a:gd name="connsiteY3" fmla="*/ 362 h 10000"/>
              <a:gd name="connsiteX4" fmla="*/ 3576 w 10007"/>
              <a:gd name="connsiteY4" fmla="*/ 0 h 10000"/>
              <a:gd name="connsiteX5" fmla="*/ 6809 w 10007"/>
              <a:gd name="connsiteY5" fmla="*/ 0 h 10000"/>
              <a:gd name="connsiteX6" fmla="*/ 6877 w 10007"/>
              <a:gd name="connsiteY6" fmla="*/ 362 h 10000"/>
              <a:gd name="connsiteX7" fmla="*/ 6877 w 10007"/>
              <a:gd name="connsiteY7" fmla="*/ 6671 h 10000"/>
              <a:gd name="connsiteX8" fmla="*/ 6946 w 10007"/>
              <a:gd name="connsiteY8" fmla="*/ 7032 h 10000"/>
              <a:gd name="connsiteX9" fmla="*/ 7842 w 10007"/>
              <a:gd name="connsiteY9" fmla="*/ 7032 h 10000"/>
              <a:gd name="connsiteX10" fmla="*/ 7915 w 10007"/>
              <a:gd name="connsiteY10" fmla="*/ 6671 h 10000"/>
              <a:gd name="connsiteX11" fmla="*/ 7915 w 10007"/>
              <a:gd name="connsiteY11" fmla="*/ 2649 h 10000"/>
              <a:gd name="connsiteX12" fmla="*/ 7984 w 10007"/>
              <a:gd name="connsiteY12" fmla="*/ 2288 h 10000"/>
              <a:gd name="connsiteX13" fmla="*/ 10007 w 10007"/>
              <a:gd name="connsiteY13" fmla="*/ 22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7" h="10000">
                <a:moveTo>
                  <a:pt x="0" y="10000"/>
                </a:moveTo>
                <a:lnTo>
                  <a:pt x="3437" y="9992"/>
                </a:lnTo>
                <a:cubicBezTo>
                  <a:pt x="3474" y="9992"/>
                  <a:pt x="3505" y="9824"/>
                  <a:pt x="3505" y="9629"/>
                </a:cubicBezTo>
                <a:lnTo>
                  <a:pt x="3505" y="362"/>
                </a:lnTo>
                <a:cubicBezTo>
                  <a:pt x="3505" y="168"/>
                  <a:pt x="3536" y="0"/>
                  <a:pt x="3576" y="0"/>
                </a:cubicBezTo>
                <a:lnTo>
                  <a:pt x="6809" y="0"/>
                </a:lnTo>
                <a:cubicBezTo>
                  <a:pt x="6845" y="0"/>
                  <a:pt x="6877" y="168"/>
                  <a:pt x="6877" y="362"/>
                </a:cubicBezTo>
                <a:lnTo>
                  <a:pt x="6877" y="6671"/>
                </a:lnTo>
                <a:cubicBezTo>
                  <a:pt x="6877" y="6865"/>
                  <a:pt x="6906" y="7032"/>
                  <a:pt x="6946" y="7032"/>
                </a:cubicBezTo>
                <a:lnTo>
                  <a:pt x="7842" y="7032"/>
                </a:lnTo>
                <a:cubicBezTo>
                  <a:pt x="7883" y="7032"/>
                  <a:pt x="7915" y="6865"/>
                  <a:pt x="7915" y="6671"/>
                </a:cubicBezTo>
                <a:lnTo>
                  <a:pt x="7915" y="2649"/>
                </a:lnTo>
                <a:cubicBezTo>
                  <a:pt x="7915" y="2443"/>
                  <a:pt x="7943" y="2288"/>
                  <a:pt x="7984" y="2288"/>
                </a:cubicBezTo>
                <a:lnTo>
                  <a:pt x="10007" y="2296"/>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gray">
          <a:xfrm>
            <a:off x="-10278" y="5966252"/>
            <a:ext cx="9157459" cy="323466"/>
          </a:xfrm>
          <a:custGeom>
            <a:avLst/>
            <a:gdLst>
              <a:gd name="T0" fmla="*/ 0 w 8480"/>
              <a:gd name="T1" fmla="*/ 0 h 144"/>
              <a:gd name="T2" fmla="*/ 776 w 8480"/>
              <a:gd name="T3" fmla="*/ 0 h 144"/>
              <a:gd name="T4" fmla="*/ 804 w 8480"/>
              <a:gd name="T5" fmla="*/ 28 h 144"/>
              <a:gd name="T6" fmla="*/ 804 w 8480"/>
              <a:gd name="T7" fmla="*/ 114 h 144"/>
              <a:gd name="T8" fmla="*/ 831 w 8480"/>
              <a:gd name="T9" fmla="*/ 142 h 144"/>
              <a:gd name="T10" fmla="*/ 2854 w 8480"/>
              <a:gd name="T11" fmla="*/ 142 h 144"/>
              <a:gd name="T12" fmla="*/ 2882 w 8480"/>
              <a:gd name="T13" fmla="*/ 114 h 144"/>
              <a:gd name="T14" fmla="*/ 2882 w 8480"/>
              <a:gd name="T15" fmla="*/ 28 h 144"/>
              <a:gd name="T16" fmla="*/ 2910 w 8480"/>
              <a:gd name="T17" fmla="*/ 0 h 144"/>
              <a:gd name="T18" fmla="*/ 6767 w 8480"/>
              <a:gd name="T19" fmla="*/ 0 h 144"/>
              <a:gd name="T20" fmla="*/ 6795 w 8480"/>
              <a:gd name="T21" fmla="*/ 28 h 144"/>
              <a:gd name="T22" fmla="*/ 6795 w 8480"/>
              <a:gd name="T23" fmla="*/ 116 h 144"/>
              <a:gd name="T24" fmla="*/ 6823 w 8480"/>
              <a:gd name="T25" fmla="*/ 144 h 144"/>
              <a:gd name="T26" fmla="*/ 8480 w 8480"/>
              <a:gd name="T27" fmla="*/ 144 h 144"/>
              <a:gd name="connsiteX0" fmla="*/ 0 w 9085"/>
              <a:gd name="connsiteY0" fmla="*/ 0 h 10000"/>
              <a:gd name="connsiteX1" fmla="*/ 33 w 9085"/>
              <a:gd name="connsiteY1" fmla="*/ 1944 h 10000"/>
              <a:gd name="connsiteX2" fmla="*/ 33 w 9085"/>
              <a:gd name="connsiteY2" fmla="*/ 7917 h 10000"/>
              <a:gd name="connsiteX3" fmla="*/ 65 w 9085"/>
              <a:gd name="connsiteY3" fmla="*/ 9861 h 10000"/>
              <a:gd name="connsiteX4" fmla="*/ 2451 w 9085"/>
              <a:gd name="connsiteY4" fmla="*/ 9861 h 10000"/>
              <a:gd name="connsiteX5" fmla="*/ 2484 w 9085"/>
              <a:gd name="connsiteY5" fmla="*/ 7917 h 10000"/>
              <a:gd name="connsiteX6" fmla="*/ 2484 w 9085"/>
              <a:gd name="connsiteY6" fmla="*/ 1944 h 10000"/>
              <a:gd name="connsiteX7" fmla="*/ 2517 w 9085"/>
              <a:gd name="connsiteY7" fmla="*/ 0 h 10000"/>
              <a:gd name="connsiteX8" fmla="*/ 7065 w 9085"/>
              <a:gd name="connsiteY8" fmla="*/ 0 h 10000"/>
              <a:gd name="connsiteX9" fmla="*/ 7098 w 9085"/>
              <a:gd name="connsiteY9" fmla="*/ 1944 h 10000"/>
              <a:gd name="connsiteX10" fmla="*/ 7098 w 9085"/>
              <a:gd name="connsiteY10" fmla="*/ 8056 h 10000"/>
              <a:gd name="connsiteX11" fmla="*/ 7131 w 9085"/>
              <a:gd name="connsiteY11" fmla="*/ 10000 h 10000"/>
              <a:gd name="connsiteX12" fmla="*/ 9085 w 9085"/>
              <a:gd name="connsiteY12" fmla="*/ 10000 h 10000"/>
              <a:gd name="connsiteX0" fmla="*/ 0 w 9964"/>
              <a:gd name="connsiteY0" fmla="*/ 1944 h 10000"/>
              <a:gd name="connsiteX1" fmla="*/ 0 w 9964"/>
              <a:gd name="connsiteY1" fmla="*/ 7917 h 10000"/>
              <a:gd name="connsiteX2" fmla="*/ 36 w 9964"/>
              <a:gd name="connsiteY2" fmla="*/ 9861 h 10000"/>
              <a:gd name="connsiteX3" fmla="*/ 2662 w 9964"/>
              <a:gd name="connsiteY3" fmla="*/ 9861 h 10000"/>
              <a:gd name="connsiteX4" fmla="*/ 2698 w 9964"/>
              <a:gd name="connsiteY4" fmla="*/ 7917 h 10000"/>
              <a:gd name="connsiteX5" fmla="*/ 2698 w 9964"/>
              <a:gd name="connsiteY5" fmla="*/ 1944 h 10000"/>
              <a:gd name="connsiteX6" fmla="*/ 2735 w 9964"/>
              <a:gd name="connsiteY6" fmla="*/ 0 h 10000"/>
              <a:gd name="connsiteX7" fmla="*/ 7741 w 9964"/>
              <a:gd name="connsiteY7" fmla="*/ 0 h 10000"/>
              <a:gd name="connsiteX8" fmla="*/ 7777 w 9964"/>
              <a:gd name="connsiteY8" fmla="*/ 1944 h 10000"/>
              <a:gd name="connsiteX9" fmla="*/ 7777 w 9964"/>
              <a:gd name="connsiteY9" fmla="*/ 8056 h 10000"/>
              <a:gd name="connsiteX10" fmla="*/ 7813 w 9964"/>
              <a:gd name="connsiteY10" fmla="*/ 10000 h 10000"/>
              <a:gd name="connsiteX11" fmla="*/ 9964 w 9964"/>
              <a:gd name="connsiteY11" fmla="*/ 10000 h 10000"/>
              <a:gd name="connsiteX0" fmla="*/ 0 w 10000"/>
              <a:gd name="connsiteY0" fmla="*/ 7917 h 10000"/>
              <a:gd name="connsiteX1" fmla="*/ 36 w 10000"/>
              <a:gd name="connsiteY1" fmla="*/ 9861 h 10000"/>
              <a:gd name="connsiteX2" fmla="*/ 2672 w 10000"/>
              <a:gd name="connsiteY2" fmla="*/ 9861 h 10000"/>
              <a:gd name="connsiteX3" fmla="*/ 2708 w 10000"/>
              <a:gd name="connsiteY3" fmla="*/ 7917 h 10000"/>
              <a:gd name="connsiteX4" fmla="*/ 2708 w 10000"/>
              <a:gd name="connsiteY4" fmla="*/ 1944 h 10000"/>
              <a:gd name="connsiteX5" fmla="*/ 2745 w 10000"/>
              <a:gd name="connsiteY5" fmla="*/ 0 h 10000"/>
              <a:gd name="connsiteX6" fmla="*/ 7769 w 10000"/>
              <a:gd name="connsiteY6" fmla="*/ 0 h 10000"/>
              <a:gd name="connsiteX7" fmla="*/ 7805 w 10000"/>
              <a:gd name="connsiteY7" fmla="*/ 1944 h 10000"/>
              <a:gd name="connsiteX8" fmla="*/ 7805 w 10000"/>
              <a:gd name="connsiteY8" fmla="*/ 8056 h 10000"/>
              <a:gd name="connsiteX9" fmla="*/ 7841 w 10000"/>
              <a:gd name="connsiteY9" fmla="*/ 10000 h 10000"/>
              <a:gd name="connsiteX10" fmla="*/ 10000 w 10000"/>
              <a:gd name="connsiteY10" fmla="*/ 10000 h 10000"/>
              <a:gd name="connsiteX0" fmla="*/ 0 w 9964"/>
              <a:gd name="connsiteY0" fmla="*/ 9861 h 10000"/>
              <a:gd name="connsiteX1" fmla="*/ 2636 w 9964"/>
              <a:gd name="connsiteY1" fmla="*/ 9861 h 10000"/>
              <a:gd name="connsiteX2" fmla="*/ 2672 w 9964"/>
              <a:gd name="connsiteY2" fmla="*/ 7917 h 10000"/>
              <a:gd name="connsiteX3" fmla="*/ 2672 w 9964"/>
              <a:gd name="connsiteY3" fmla="*/ 1944 h 10000"/>
              <a:gd name="connsiteX4" fmla="*/ 2709 w 9964"/>
              <a:gd name="connsiteY4" fmla="*/ 0 h 10000"/>
              <a:gd name="connsiteX5" fmla="*/ 7733 w 9964"/>
              <a:gd name="connsiteY5" fmla="*/ 0 h 10000"/>
              <a:gd name="connsiteX6" fmla="*/ 7769 w 9964"/>
              <a:gd name="connsiteY6" fmla="*/ 1944 h 10000"/>
              <a:gd name="connsiteX7" fmla="*/ 7769 w 9964"/>
              <a:gd name="connsiteY7" fmla="*/ 8056 h 10000"/>
              <a:gd name="connsiteX8" fmla="*/ 7805 w 9964"/>
              <a:gd name="connsiteY8" fmla="*/ 10000 h 10000"/>
              <a:gd name="connsiteX9" fmla="*/ 9964 w 9964"/>
              <a:gd name="connsiteY9" fmla="*/ 10000 h 10000"/>
              <a:gd name="connsiteX0" fmla="*/ 0 w 7833"/>
              <a:gd name="connsiteY0" fmla="*/ 9861 h 10000"/>
              <a:gd name="connsiteX1" fmla="*/ 2646 w 7833"/>
              <a:gd name="connsiteY1" fmla="*/ 9861 h 10000"/>
              <a:gd name="connsiteX2" fmla="*/ 2682 w 7833"/>
              <a:gd name="connsiteY2" fmla="*/ 7917 h 10000"/>
              <a:gd name="connsiteX3" fmla="*/ 2682 w 7833"/>
              <a:gd name="connsiteY3" fmla="*/ 1944 h 10000"/>
              <a:gd name="connsiteX4" fmla="*/ 2719 w 7833"/>
              <a:gd name="connsiteY4" fmla="*/ 0 h 10000"/>
              <a:gd name="connsiteX5" fmla="*/ 7761 w 7833"/>
              <a:gd name="connsiteY5" fmla="*/ 0 h 10000"/>
              <a:gd name="connsiteX6" fmla="*/ 7797 w 7833"/>
              <a:gd name="connsiteY6" fmla="*/ 1944 h 10000"/>
              <a:gd name="connsiteX7" fmla="*/ 7797 w 7833"/>
              <a:gd name="connsiteY7" fmla="*/ 8056 h 10000"/>
              <a:gd name="connsiteX8" fmla="*/ 7833 w 7833"/>
              <a:gd name="connsiteY8" fmla="*/ 10000 h 10000"/>
              <a:gd name="connsiteX0" fmla="*/ 0 w 9954"/>
              <a:gd name="connsiteY0" fmla="*/ 9861 h 9861"/>
              <a:gd name="connsiteX1" fmla="*/ 3378 w 9954"/>
              <a:gd name="connsiteY1" fmla="*/ 9861 h 9861"/>
              <a:gd name="connsiteX2" fmla="*/ 3424 w 9954"/>
              <a:gd name="connsiteY2" fmla="*/ 7917 h 9861"/>
              <a:gd name="connsiteX3" fmla="*/ 3424 w 9954"/>
              <a:gd name="connsiteY3" fmla="*/ 1944 h 9861"/>
              <a:gd name="connsiteX4" fmla="*/ 3471 w 9954"/>
              <a:gd name="connsiteY4" fmla="*/ 0 h 9861"/>
              <a:gd name="connsiteX5" fmla="*/ 9908 w 9954"/>
              <a:gd name="connsiteY5" fmla="*/ 0 h 9861"/>
              <a:gd name="connsiteX6" fmla="*/ 9954 w 9954"/>
              <a:gd name="connsiteY6" fmla="*/ 1944 h 9861"/>
              <a:gd name="connsiteX7" fmla="*/ 9954 w 9954"/>
              <a:gd name="connsiteY7" fmla="*/ 8056 h 9861"/>
              <a:gd name="connsiteX0" fmla="*/ 0 w 10000"/>
              <a:gd name="connsiteY0" fmla="*/ 10000 h 10000"/>
              <a:gd name="connsiteX1" fmla="*/ 3394 w 10000"/>
              <a:gd name="connsiteY1" fmla="*/ 10000 h 10000"/>
              <a:gd name="connsiteX2" fmla="*/ 3440 w 10000"/>
              <a:gd name="connsiteY2" fmla="*/ 8029 h 10000"/>
              <a:gd name="connsiteX3" fmla="*/ 3440 w 10000"/>
              <a:gd name="connsiteY3" fmla="*/ 1971 h 10000"/>
              <a:gd name="connsiteX4" fmla="*/ 3487 w 10000"/>
              <a:gd name="connsiteY4" fmla="*/ 0 h 10000"/>
              <a:gd name="connsiteX5" fmla="*/ 9954 w 10000"/>
              <a:gd name="connsiteY5" fmla="*/ 0 h 10000"/>
              <a:gd name="connsiteX6" fmla="*/ 10000 w 10000"/>
              <a:gd name="connsiteY6" fmla="*/ 1971 h 10000"/>
              <a:gd name="connsiteX0" fmla="*/ 0 w 7965"/>
              <a:gd name="connsiteY0" fmla="*/ 9803 h 10000"/>
              <a:gd name="connsiteX1" fmla="*/ 1359 w 7965"/>
              <a:gd name="connsiteY1" fmla="*/ 10000 h 10000"/>
              <a:gd name="connsiteX2" fmla="*/ 1405 w 7965"/>
              <a:gd name="connsiteY2" fmla="*/ 8029 h 10000"/>
              <a:gd name="connsiteX3" fmla="*/ 1405 w 7965"/>
              <a:gd name="connsiteY3" fmla="*/ 1971 h 10000"/>
              <a:gd name="connsiteX4" fmla="*/ 1452 w 7965"/>
              <a:gd name="connsiteY4" fmla="*/ 0 h 10000"/>
              <a:gd name="connsiteX5" fmla="*/ 7919 w 7965"/>
              <a:gd name="connsiteY5" fmla="*/ 0 h 10000"/>
              <a:gd name="connsiteX6" fmla="*/ 7965 w 7965"/>
              <a:gd name="connsiteY6" fmla="*/ 1971 h 10000"/>
              <a:gd name="connsiteX0" fmla="*/ 0 w 10000"/>
              <a:gd name="connsiteY0" fmla="*/ 9803 h 10000"/>
              <a:gd name="connsiteX1" fmla="*/ 1706 w 10000"/>
              <a:gd name="connsiteY1" fmla="*/ 10000 h 10000"/>
              <a:gd name="connsiteX2" fmla="*/ 1764 w 10000"/>
              <a:gd name="connsiteY2" fmla="*/ 8029 h 10000"/>
              <a:gd name="connsiteX3" fmla="*/ 1764 w 10000"/>
              <a:gd name="connsiteY3" fmla="*/ 1971 h 10000"/>
              <a:gd name="connsiteX4" fmla="*/ 1823 w 10000"/>
              <a:gd name="connsiteY4" fmla="*/ 0 h 10000"/>
              <a:gd name="connsiteX5" fmla="*/ 9942 w 10000"/>
              <a:gd name="connsiteY5" fmla="*/ 0 h 10000"/>
              <a:gd name="connsiteX6" fmla="*/ 10000 w 10000"/>
              <a:gd name="connsiteY6" fmla="*/ 1971 h 10000"/>
              <a:gd name="connsiteX0" fmla="*/ 0 w 9295"/>
              <a:gd name="connsiteY0" fmla="*/ 9803 h 10000"/>
              <a:gd name="connsiteX1" fmla="*/ 1001 w 9295"/>
              <a:gd name="connsiteY1" fmla="*/ 10000 h 10000"/>
              <a:gd name="connsiteX2" fmla="*/ 1059 w 9295"/>
              <a:gd name="connsiteY2" fmla="*/ 8029 h 10000"/>
              <a:gd name="connsiteX3" fmla="*/ 1059 w 9295"/>
              <a:gd name="connsiteY3" fmla="*/ 1971 h 10000"/>
              <a:gd name="connsiteX4" fmla="*/ 1118 w 9295"/>
              <a:gd name="connsiteY4" fmla="*/ 0 h 10000"/>
              <a:gd name="connsiteX5" fmla="*/ 9237 w 9295"/>
              <a:gd name="connsiteY5" fmla="*/ 0 h 10000"/>
              <a:gd name="connsiteX6" fmla="*/ 9295 w 9295"/>
              <a:gd name="connsiteY6" fmla="*/ 1971 h 10000"/>
              <a:gd name="connsiteX0" fmla="*/ 0 w 10000"/>
              <a:gd name="connsiteY0" fmla="*/ 10246 h 10246"/>
              <a:gd name="connsiteX1" fmla="*/ 1077 w 10000"/>
              <a:gd name="connsiteY1" fmla="*/ 10000 h 10246"/>
              <a:gd name="connsiteX2" fmla="*/ 1139 w 10000"/>
              <a:gd name="connsiteY2" fmla="*/ 8029 h 10246"/>
              <a:gd name="connsiteX3" fmla="*/ 1139 w 10000"/>
              <a:gd name="connsiteY3" fmla="*/ 1971 h 10246"/>
              <a:gd name="connsiteX4" fmla="*/ 1203 w 10000"/>
              <a:gd name="connsiteY4" fmla="*/ 0 h 10246"/>
              <a:gd name="connsiteX5" fmla="*/ 9938 w 10000"/>
              <a:gd name="connsiteY5" fmla="*/ 0 h 10246"/>
              <a:gd name="connsiteX6" fmla="*/ 10000 w 10000"/>
              <a:gd name="connsiteY6" fmla="*/ 1971 h 10246"/>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9938 w 10000"/>
              <a:gd name="connsiteY5" fmla="*/ 0 h 10000"/>
              <a:gd name="connsiteX6" fmla="*/ 10000 w 10000"/>
              <a:gd name="connsiteY6" fmla="*/ 1971 h 10000"/>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10000 w 10000"/>
              <a:gd name="connsiteY5" fmla="*/ 1971 h 10000"/>
              <a:gd name="connsiteX0" fmla="*/ 0 w 8215"/>
              <a:gd name="connsiteY0" fmla="*/ 12209 h 12258"/>
              <a:gd name="connsiteX1" fmla="*/ 1077 w 8215"/>
              <a:gd name="connsiteY1" fmla="*/ 12258 h 12258"/>
              <a:gd name="connsiteX2" fmla="*/ 1139 w 8215"/>
              <a:gd name="connsiteY2" fmla="*/ 10287 h 12258"/>
              <a:gd name="connsiteX3" fmla="*/ 1139 w 8215"/>
              <a:gd name="connsiteY3" fmla="*/ 4229 h 12258"/>
              <a:gd name="connsiteX4" fmla="*/ 1203 w 8215"/>
              <a:gd name="connsiteY4" fmla="*/ 2258 h 12258"/>
              <a:gd name="connsiteX5" fmla="*/ 8215 w 8215"/>
              <a:gd name="connsiteY5" fmla="*/ 0 h 12258"/>
              <a:gd name="connsiteX0" fmla="*/ 0 w 10000"/>
              <a:gd name="connsiteY0" fmla="*/ 8195 h 8235"/>
              <a:gd name="connsiteX1" fmla="*/ 1311 w 10000"/>
              <a:gd name="connsiteY1" fmla="*/ 8235 h 8235"/>
              <a:gd name="connsiteX2" fmla="*/ 1386 w 10000"/>
              <a:gd name="connsiteY2" fmla="*/ 6627 h 8235"/>
              <a:gd name="connsiteX3" fmla="*/ 1386 w 10000"/>
              <a:gd name="connsiteY3" fmla="*/ 1685 h 8235"/>
              <a:gd name="connsiteX4" fmla="*/ 1464 w 10000"/>
              <a:gd name="connsiteY4" fmla="*/ 77 h 8235"/>
              <a:gd name="connsiteX5" fmla="*/ 10000 w 10000"/>
              <a:gd name="connsiteY5" fmla="*/ 0 h 8235"/>
              <a:gd name="connsiteX0" fmla="*/ 0 w 10000"/>
              <a:gd name="connsiteY0" fmla="*/ 9951 h 10000"/>
              <a:gd name="connsiteX1" fmla="*/ 1311 w 10000"/>
              <a:gd name="connsiteY1" fmla="*/ 10000 h 10000"/>
              <a:gd name="connsiteX2" fmla="*/ 1386 w 10000"/>
              <a:gd name="connsiteY2" fmla="*/ 8047 h 10000"/>
              <a:gd name="connsiteX3" fmla="*/ 1386 w 10000"/>
              <a:gd name="connsiteY3" fmla="*/ 2046 h 10000"/>
              <a:gd name="connsiteX4" fmla="*/ 1464 w 10000"/>
              <a:gd name="connsiteY4" fmla="*/ 94 h 10000"/>
              <a:gd name="connsiteX5" fmla="*/ 10000 w 10000"/>
              <a:gd name="connsiteY5" fmla="*/ 0 h 10000"/>
              <a:gd name="connsiteX0" fmla="*/ 0 w 9993"/>
              <a:gd name="connsiteY0" fmla="*/ 9857 h 9906"/>
              <a:gd name="connsiteX1" fmla="*/ 1311 w 9993"/>
              <a:gd name="connsiteY1" fmla="*/ 9906 h 9906"/>
              <a:gd name="connsiteX2" fmla="*/ 1386 w 9993"/>
              <a:gd name="connsiteY2" fmla="*/ 7953 h 9906"/>
              <a:gd name="connsiteX3" fmla="*/ 1386 w 9993"/>
              <a:gd name="connsiteY3" fmla="*/ 1952 h 9906"/>
              <a:gd name="connsiteX4" fmla="*/ 1464 w 9993"/>
              <a:gd name="connsiteY4" fmla="*/ 0 h 9906"/>
              <a:gd name="connsiteX5" fmla="*/ 9993 w 9993"/>
              <a:gd name="connsiteY5" fmla="*/ 101 h 9906"/>
              <a:gd name="connsiteX0" fmla="*/ 0 w 10007"/>
              <a:gd name="connsiteY0" fmla="*/ 10439 h 10488"/>
              <a:gd name="connsiteX1" fmla="*/ 1312 w 10007"/>
              <a:gd name="connsiteY1" fmla="*/ 10488 h 10488"/>
              <a:gd name="connsiteX2" fmla="*/ 1387 w 10007"/>
              <a:gd name="connsiteY2" fmla="*/ 8516 h 10488"/>
              <a:gd name="connsiteX3" fmla="*/ 1387 w 10007"/>
              <a:gd name="connsiteY3" fmla="*/ 2459 h 10488"/>
              <a:gd name="connsiteX4" fmla="*/ 1465 w 10007"/>
              <a:gd name="connsiteY4" fmla="*/ 488 h 10488"/>
              <a:gd name="connsiteX5" fmla="*/ 10007 w 10007"/>
              <a:gd name="connsiteY5" fmla="*/ 0 h 10488"/>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1480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21"/>
              <a:gd name="connsiteY0" fmla="*/ 10045 h 10094"/>
              <a:gd name="connsiteX1" fmla="*/ 1312 w 10021"/>
              <a:gd name="connsiteY1" fmla="*/ 10094 h 10094"/>
              <a:gd name="connsiteX2" fmla="*/ 1387 w 10021"/>
              <a:gd name="connsiteY2" fmla="*/ 8122 h 10094"/>
              <a:gd name="connsiteX3" fmla="*/ 1387 w 10021"/>
              <a:gd name="connsiteY3" fmla="*/ 2065 h 10094"/>
              <a:gd name="connsiteX4" fmla="*/ 1465 w 10021"/>
              <a:gd name="connsiteY4" fmla="*/ 94 h 10094"/>
              <a:gd name="connsiteX5" fmla="*/ 10021 w 10021"/>
              <a:gd name="connsiteY5" fmla="*/ 0 h 10094"/>
              <a:gd name="connsiteX0" fmla="*/ 0 w 10021"/>
              <a:gd name="connsiteY0" fmla="*/ 10438 h 10487"/>
              <a:gd name="connsiteX1" fmla="*/ 1312 w 10021"/>
              <a:gd name="connsiteY1" fmla="*/ 10487 h 10487"/>
              <a:gd name="connsiteX2" fmla="*/ 1387 w 10021"/>
              <a:gd name="connsiteY2" fmla="*/ 8515 h 10487"/>
              <a:gd name="connsiteX3" fmla="*/ 1387 w 10021"/>
              <a:gd name="connsiteY3" fmla="*/ 2458 h 10487"/>
              <a:gd name="connsiteX4" fmla="*/ 1465 w 10021"/>
              <a:gd name="connsiteY4" fmla="*/ 487 h 10487"/>
              <a:gd name="connsiteX5" fmla="*/ 10021 w 10021"/>
              <a:gd name="connsiteY5" fmla="*/ 0 h 10487"/>
              <a:gd name="connsiteX0" fmla="*/ 0 w 10021"/>
              <a:gd name="connsiteY0" fmla="*/ 9951 h 10000"/>
              <a:gd name="connsiteX1" fmla="*/ 1312 w 10021"/>
              <a:gd name="connsiteY1" fmla="*/ 10000 h 10000"/>
              <a:gd name="connsiteX2" fmla="*/ 1387 w 10021"/>
              <a:gd name="connsiteY2" fmla="*/ 8028 h 10000"/>
              <a:gd name="connsiteX3" fmla="*/ 1387 w 10021"/>
              <a:gd name="connsiteY3" fmla="*/ 1971 h 10000"/>
              <a:gd name="connsiteX4" fmla="*/ 1465 w 10021"/>
              <a:gd name="connsiteY4" fmla="*/ 0 h 10000"/>
              <a:gd name="connsiteX5" fmla="*/ 10021 w 10021"/>
              <a:gd name="connsiteY5" fmla="*/ 300 h 10000"/>
              <a:gd name="connsiteX0" fmla="*/ 0 w 10021"/>
              <a:gd name="connsiteY0" fmla="*/ 10241 h 10290"/>
              <a:gd name="connsiteX1" fmla="*/ 1312 w 10021"/>
              <a:gd name="connsiteY1" fmla="*/ 10290 h 10290"/>
              <a:gd name="connsiteX2" fmla="*/ 1387 w 10021"/>
              <a:gd name="connsiteY2" fmla="*/ 8318 h 10290"/>
              <a:gd name="connsiteX3" fmla="*/ 1387 w 10021"/>
              <a:gd name="connsiteY3" fmla="*/ 2261 h 10290"/>
              <a:gd name="connsiteX4" fmla="*/ 1465 w 10021"/>
              <a:gd name="connsiteY4" fmla="*/ 290 h 10290"/>
              <a:gd name="connsiteX5" fmla="*/ 10021 w 10021"/>
              <a:gd name="connsiteY5" fmla="*/ 0 h 10290"/>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217"/>
              <a:gd name="connsiteX1" fmla="*/ 1312 w 10018"/>
              <a:gd name="connsiteY1" fmla="*/ 10217 h 10217"/>
              <a:gd name="connsiteX2" fmla="*/ 1387 w 10018"/>
              <a:gd name="connsiteY2" fmla="*/ 8097 h 10217"/>
              <a:gd name="connsiteX3" fmla="*/ 1387 w 10018"/>
              <a:gd name="connsiteY3" fmla="*/ 2040 h 10217"/>
              <a:gd name="connsiteX4" fmla="*/ 1465 w 10018"/>
              <a:gd name="connsiteY4" fmla="*/ 69 h 10217"/>
              <a:gd name="connsiteX5" fmla="*/ 10018 w 10018"/>
              <a:gd name="connsiteY5" fmla="*/ 0 h 10217"/>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12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12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4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4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142"/>
              <a:gd name="connsiteX1" fmla="*/ 1304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142"/>
              <a:gd name="connsiteX1" fmla="*/ 1309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020"/>
              <a:gd name="connsiteX1" fmla="*/ 1309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298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290"/>
              <a:gd name="connsiteX1" fmla="*/ 1301 w 10018"/>
              <a:gd name="connsiteY1" fmla="*/ 10290 h 10290"/>
              <a:gd name="connsiteX2" fmla="*/ 1387 w 10018"/>
              <a:gd name="connsiteY2" fmla="*/ 8097 h 10290"/>
              <a:gd name="connsiteX3" fmla="*/ 1387 w 10018"/>
              <a:gd name="connsiteY3" fmla="*/ 2040 h 10290"/>
              <a:gd name="connsiteX4" fmla="*/ 1465 w 10018"/>
              <a:gd name="connsiteY4" fmla="*/ 69 h 10290"/>
              <a:gd name="connsiteX5" fmla="*/ 10018 w 10018"/>
              <a:gd name="connsiteY5" fmla="*/ 0 h 1029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1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70 w 10088"/>
              <a:gd name="connsiteY0" fmla="*/ 10020 h 10069"/>
              <a:gd name="connsiteX1" fmla="*/ 1371 w 10088"/>
              <a:gd name="connsiteY1" fmla="*/ 10069 h 10069"/>
              <a:gd name="connsiteX2" fmla="*/ 1457 w 10088"/>
              <a:gd name="connsiteY2" fmla="*/ 8097 h 10069"/>
              <a:gd name="connsiteX3" fmla="*/ 1457 w 10088"/>
              <a:gd name="connsiteY3" fmla="*/ 2040 h 10069"/>
              <a:gd name="connsiteX4" fmla="*/ 1535 w 10088"/>
              <a:gd name="connsiteY4" fmla="*/ 69 h 10069"/>
              <a:gd name="connsiteX5" fmla="*/ 10088 w 10088"/>
              <a:gd name="connsiteY5" fmla="*/ 0 h 10069"/>
              <a:gd name="connsiteX0" fmla="*/ 46 w 10064"/>
              <a:gd name="connsiteY0" fmla="*/ 10020 h 10230"/>
              <a:gd name="connsiteX1" fmla="*/ 1347 w 10064"/>
              <a:gd name="connsiteY1" fmla="*/ 10069 h 10230"/>
              <a:gd name="connsiteX2" fmla="*/ 1433 w 10064"/>
              <a:gd name="connsiteY2" fmla="*/ 8097 h 10230"/>
              <a:gd name="connsiteX3" fmla="*/ 1433 w 10064"/>
              <a:gd name="connsiteY3" fmla="*/ 2040 h 10230"/>
              <a:gd name="connsiteX4" fmla="*/ 1511 w 10064"/>
              <a:gd name="connsiteY4" fmla="*/ 69 h 10230"/>
              <a:gd name="connsiteX5" fmla="*/ 10064 w 10064"/>
              <a:gd name="connsiteY5" fmla="*/ 0 h 10230"/>
              <a:gd name="connsiteX0" fmla="*/ 50 w 10068"/>
              <a:gd name="connsiteY0" fmla="*/ 10020 h 10133"/>
              <a:gd name="connsiteX1" fmla="*/ 1351 w 10068"/>
              <a:gd name="connsiteY1" fmla="*/ 10069 h 10133"/>
              <a:gd name="connsiteX2" fmla="*/ 1437 w 10068"/>
              <a:gd name="connsiteY2" fmla="*/ 8097 h 10133"/>
              <a:gd name="connsiteX3" fmla="*/ 1437 w 10068"/>
              <a:gd name="connsiteY3" fmla="*/ 2040 h 10133"/>
              <a:gd name="connsiteX4" fmla="*/ 1515 w 10068"/>
              <a:gd name="connsiteY4" fmla="*/ 69 h 10133"/>
              <a:gd name="connsiteX5" fmla="*/ 10068 w 10068"/>
              <a:gd name="connsiteY5" fmla="*/ 0 h 1013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3 w 10021"/>
              <a:gd name="connsiteY0" fmla="*/ 10020 h 10069"/>
              <a:gd name="connsiteX1" fmla="*/ 1304 w 10021"/>
              <a:gd name="connsiteY1" fmla="*/ 10069 h 10069"/>
              <a:gd name="connsiteX2" fmla="*/ 1390 w 10021"/>
              <a:gd name="connsiteY2" fmla="*/ 8097 h 10069"/>
              <a:gd name="connsiteX3" fmla="*/ 1390 w 10021"/>
              <a:gd name="connsiteY3" fmla="*/ 2040 h 10069"/>
              <a:gd name="connsiteX4" fmla="*/ 1468 w 10021"/>
              <a:gd name="connsiteY4" fmla="*/ 69 h 10069"/>
              <a:gd name="connsiteX5" fmla="*/ 10021 w 10021"/>
              <a:gd name="connsiteY5" fmla="*/ 0 h 10069"/>
              <a:gd name="connsiteX0" fmla="*/ 3 w 10021"/>
              <a:gd name="connsiteY0" fmla="*/ 10020 h 10217"/>
              <a:gd name="connsiteX1" fmla="*/ 1304 w 10021"/>
              <a:gd name="connsiteY1" fmla="*/ 10217 h 10217"/>
              <a:gd name="connsiteX2" fmla="*/ 1390 w 10021"/>
              <a:gd name="connsiteY2" fmla="*/ 8097 h 10217"/>
              <a:gd name="connsiteX3" fmla="*/ 1390 w 10021"/>
              <a:gd name="connsiteY3" fmla="*/ 2040 h 10217"/>
              <a:gd name="connsiteX4" fmla="*/ 1468 w 10021"/>
              <a:gd name="connsiteY4" fmla="*/ 69 h 10217"/>
              <a:gd name="connsiteX5" fmla="*/ 10021 w 10021"/>
              <a:gd name="connsiteY5" fmla="*/ 0 h 10217"/>
              <a:gd name="connsiteX0" fmla="*/ 3 w 10021"/>
              <a:gd name="connsiteY0" fmla="*/ 10020 h 10020"/>
              <a:gd name="connsiteX1" fmla="*/ 1304 w 10021"/>
              <a:gd name="connsiteY1" fmla="*/ 9996 h 10020"/>
              <a:gd name="connsiteX2" fmla="*/ 1390 w 10021"/>
              <a:gd name="connsiteY2" fmla="*/ 8097 h 10020"/>
              <a:gd name="connsiteX3" fmla="*/ 1390 w 10021"/>
              <a:gd name="connsiteY3" fmla="*/ 2040 h 10020"/>
              <a:gd name="connsiteX4" fmla="*/ 1468 w 10021"/>
              <a:gd name="connsiteY4" fmla="*/ 69 h 10020"/>
              <a:gd name="connsiteX5" fmla="*/ 10021 w 10021"/>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4"/>
              <a:gd name="connsiteX1" fmla="*/ 1301 w 10018"/>
              <a:gd name="connsiteY1" fmla="*/ 9996 h 10064"/>
              <a:gd name="connsiteX2" fmla="*/ 1387 w 10018"/>
              <a:gd name="connsiteY2" fmla="*/ 8097 h 10064"/>
              <a:gd name="connsiteX3" fmla="*/ 1387 w 10018"/>
              <a:gd name="connsiteY3" fmla="*/ 2040 h 10064"/>
              <a:gd name="connsiteX4" fmla="*/ 1465 w 10018"/>
              <a:gd name="connsiteY4" fmla="*/ 69 h 10064"/>
              <a:gd name="connsiteX5" fmla="*/ 10018 w 10018"/>
              <a:gd name="connsiteY5" fmla="*/ 0 h 10064"/>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8"/>
              <a:gd name="connsiteX1" fmla="*/ 1301 w 10018"/>
              <a:gd name="connsiteY1" fmla="*/ 9996 h 10068"/>
              <a:gd name="connsiteX2" fmla="*/ 1387 w 10018"/>
              <a:gd name="connsiteY2" fmla="*/ 8097 h 10068"/>
              <a:gd name="connsiteX3" fmla="*/ 1387 w 10018"/>
              <a:gd name="connsiteY3" fmla="*/ 2040 h 10068"/>
              <a:gd name="connsiteX4" fmla="*/ 1465 w 10018"/>
              <a:gd name="connsiteY4" fmla="*/ 69 h 10068"/>
              <a:gd name="connsiteX5" fmla="*/ 10018 w 10018"/>
              <a:gd name="connsiteY5" fmla="*/ 0 h 10068"/>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8" h="10020">
                <a:moveTo>
                  <a:pt x="0" y="10020"/>
                </a:moveTo>
                <a:cubicBezTo>
                  <a:pt x="522" y="10020"/>
                  <a:pt x="1266" y="9996"/>
                  <a:pt x="1301" y="9996"/>
                </a:cubicBezTo>
                <a:cubicBezTo>
                  <a:pt x="1344" y="9996"/>
                  <a:pt x="1387" y="9224"/>
                  <a:pt x="1387" y="8097"/>
                </a:cubicBezTo>
                <a:lnTo>
                  <a:pt x="1387" y="2040"/>
                </a:lnTo>
                <a:cubicBezTo>
                  <a:pt x="1387" y="913"/>
                  <a:pt x="1424" y="69"/>
                  <a:pt x="1465" y="69"/>
                </a:cubicBezTo>
                <a:lnTo>
                  <a:pt x="10018"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ruta 5"/>
          <p:cNvSpPr txBox="1"/>
          <p:nvPr/>
        </p:nvSpPr>
        <p:spPr>
          <a:xfrm>
            <a:off x="7103422" y="263482"/>
            <a:ext cx="1779654" cy="430887"/>
          </a:xfrm>
          <a:prstGeom prst="rect">
            <a:avLst/>
          </a:prstGeom>
          <a:noFill/>
        </p:spPr>
        <p:txBody>
          <a:bodyPr wrap="none" rtlCol="0">
            <a:spAutoFit/>
          </a:bodyPr>
          <a:lstStyle/>
          <a:p>
            <a:r>
              <a:rPr lang="sv-SE" sz="1100" b="1" dirty="0"/>
              <a:t>KTH ROYAL INSTITUTE</a:t>
            </a:r>
            <a:br>
              <a:rPr lang="sv-SE" sz="1100" b="1" dirty="0"/>
            </a:br>
            <a:r>
              <a:rPr lang="sv-SE" sz="1100" b="1" dirty="0"/>
              <a:t>OF</a:t>
            </a:r>
            <a:r>
              <a:rPr lang="sv-SE" sz="1100" b="1" baseline="0" dirty="0"/>
              <a:t> TECHNOLOGY</a:t>
            </a:r>
            <a:endParaRPr lang="sv-SE" sz="1100" b="1" dirty="0"/>
          </a:p>
        </p:txBody>
      </p:sp>
    </p:spTree>
    <p:extLst>
      <p:ext uri="{BB962C8B-B14F-4D97-AF65-F5344CB8AC3E}">
        <p14:creationId xmlns:p14="http://schemas.microsoft.com/office/powerpoint/2010/main" val="309008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npassad layout">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964" y="344488"/>
            <a:ext cx="662749" cy="66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latshållare för innehåll 2"/>
          <p:cNvSpPr>
            <a:spLocks noGrp="1"/>
          </p:cNvSpPr>
          <p:nvPr>
            <p:ph idx="1"/>
          </p:nvPr>
        </p:nvSpPr>
        <p:spPr>
          <a:xfrm>
            <a:off x="1619250" y="1582739"/>
            <a:ext cx="6935788" cy="407828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8"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9" name="Platshållare för datum 3"/>
          <p:cNvSpPr>
            <a:spLocks noGrp="1"/>
          </p:cNvSpPr>
          <p:nvPr>
            <p:ph type="dt" sz="half" idx="10"/>
          </p:nvPr>
        </p:nvSpPr>
        <p:spPr>
          <a:xfrm>
            <a:off x="5580112" y="6288509"/>
            <a:ext cx="2133600" cy="365125"/>
          </a:xfrm>
        </p:spPr>
        <p:txBody>
          <a:bodyPr/>
          <a:lstStyle>
            <a:lvl1pPr>
              <a:defRPr sz="1100">
                <a:solidFill>
                  <a:schemeClr val="tx1"/>
                </a:solidFill>
              </a:defRPr>
            </a:lvl1pPr>
          </a:lstStyle>
          <a:p>
            <a:r>
              <a:rPr lang="sv-SE"/>
              <a:t>International physicist’s tournament 2017</a:t>
            </a:r>
            <a:endParaRPr lang="en-GB"/>
          </a:p>
        </p:txBody>
      </p:sp>
      <p:sp>
        <p:nvSpPr>
          <p:cNvPr id="14" name="Platshållare för bildnummer 5"/>
          <p:cNvSpPr>
            <a:spLocks noGrp="1"/>
          </p:cNvSpPr>
          <p:nvPr>
            <p:ph type="sldNum" sz="quarter" idx="12"/>
          </p:nvPr>
        </p:nvSpPr>
        <p:spPr>
          <a:xfrm>
            <a:off x="8172399" y="6301410"/>
            <a:ext cx="531863" cy="365125"/>
          </a:xfrm>
        </p:spPr>
        <p:txBody>
          <a:bodyPr/>
          <a:lstStyle>
            <a:lvl1pPr>
              <a:defRPr sz="1100">
                <a:solidFill>
                  <a:schemeClr val="tx1"/>
                </a:solidFill>
              </a:defRPr>
            </a:lvl1pPr>
          </a:lstStyle>
          <a:p>
            <a:fld id="{0A5BB9CA-7E98-491A-8EA1-ABE7E829D232}" type="slidenum">
              <a:rPr lang="en-GB" smtClean="0"/>
              <a:t>‹#›</a:t>
            </a:fld>
            <a:endParaRPr lang="en-GB"/>
          </a:p>
        </p:txBody>
      </p:sp>
      <p:sp>
        <p:nvSpPr>
          <p:cNvPr id="15"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tx1"/>
                </a:solidFill>
              </a:defRPr>
            </a:lvl1pPr>
          </a:lstStyle>
          <a:p>
            <a:r>
              <a:rPr lang="en-GB"/>
              <a:t>KTH IPT Team</a:t>
            </a:r>
          </a:p>
        </p:txBody>
      </p:sp>
    </p:spTree>
    <p:extLst>
      <p:ext uri="{BB962C8B-B14F-4D97-AF65-F5344CB8AC3E}">
        <p14:creationId xmlns:p14="http://schemas.microsoft.com/office/powerpoint/2010/main" val="410308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4" name="Rektangel 13"/>
          <p:cNvSpPr/>
          <p:nvPr/>
        </p:nvSpPr>
        <p:spPr bwMode="gray">
          <a:xfrm>
            <a:off x="0" y="3613150"/>
            <a:ext cx="9144000" cy="32448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p:cNvSpPr>
            <a:spLocks noGrp="1"/>
          </p:cNvSpPr>
          <p:nvPr>
            <p:ph type="ctrTitle"/>
          </p:nvPr>
        </p:nvSpPr>
        <p:spPr bwMode="gray">
          <a:xfrm>
            <a:off x="1568185" y="1161181"/>
            <a:ext cx="6984337" cy="1043684"/>
          </a:xfrm>
        </p:spPr>
        <p:txBody>
          <a:bodyPr>
            <a:normAutofit/>
          </a:bodyPr>
          <a:lstStyle>
            <a:lvl1pPr algn="l">
              <a:lnSpc>
                <a:spcPts val="3800"/>
              </a:lnSpc>
              <a:defRPr sz="3600" b="1"/>
            </a:lvl1pPr>
          </a:lstStyle>
          <a:p>
            <a:r>
              <a:rPr lang="sv-SE"/>
              <a:t>Klicka här för att ändra format</a:t>
            </a:r>
            <a:endParaRPr lang="en-GB" dirty="0"/>
          </a:p>
        </p:txBody>
      </p:sp>
      <p:sp>
        <p:nvSpPr>
          <p:cNvPr id="3" name="Underrubrik 2"/>
          <p:cNvSpPr>
            <a:spLocks noGrp="1"/>
          </p:cNvSpPr>
          <p:nvPr>
            <p:ph type="subTitle" idx="1"/>
          </p:nvPr>
        </p:nvSpPr>
        <p:spPr bwMode="gray">
          <a:xfrm>
            <a:off x="1567963" y="2276872"/>
            <a:ext cx="6987075" cy="936104"/>
          </a:xfrm>
        </p:spPr>
        <p:txBody>
          <a:bodyPr>
            <a:normAutofit/>
          </a:bodyPr>
          <a:lstStyle>
            <a:lvl1pPr marL="0" indent="0" algn="l">
              <a:lnSpc>
                <a:spcPts val="28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en-GB" dirty="0"/>
          </a:p>
        </p:txBody>
      </p:sp>
      <p:pic>
        <p:nvPicPr>
          <p:cNvPr id="1026" name="Picture 2" descr="http://intra.kth.se/polopoly_fs/1.383275!/image/KTH_png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469" b="7207"/>
          <a:stretch/>
        </p:blipFill>
        <p:spPr bwMode="gray">
          <a:xfrm>
            <a:off x="347663" y="344488"/>
            <a:ext cx="803938" cy="803275"/>
          </a:xfrm>
          <a:prstGeom prst="rect">
            <a:avLst/>
          </a:prstGeom>
          <a:noFill/>
          <a:extLst>
            <a:ext uri="{909E8E84-426E-40DD-AFC4-6F175D3DCCD1}">
              <a14:hiddenFill xmlns:a14="http://schemas.microsoft.com/office/drawing/2010/main">
                <a:solidFill>
                  <a:srgbClr val="FFFFFF"/>
                </a:solidFill>
              </a14:hiddenFill>
            </a:ext>
          </a:extLst>
        </p:spPr>
      </p:pic>
      <p:sp>
        <p:nvSpPr>
          <p:cNvPr id="8" name="Line 6"/>
          <p:cNvSpPr>
            <a:spLocks noChangeShapeType="1"/>
          </p:cNvSpPr>
          <p:nvPr/>
        </p:nvSpPr>
        <p:spPr bwMode="gray">
          <a:xfrm>
            <a:off x="-1375645" y="5596697"/>
            <a:ext cx="0" cy="0"/>
          </a:xfrm>
          <a:prstGeom prst="line">
            <a:avLst/>
          </a:prstGeom>
          <a:noFill/>
          <a:ln w="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gray">
          <a:xfrm>
            <a:off x="-3236" y="4049403"/>
            <a:ext cx="9150869" cy="1215998"/>
          </a:xfrm>
          <a:custGeom>
            <a:avLst/>
            <a:gdLst>
              <a:gd name="T0" fmla="*/ 0 w 8479"/>
              <a:gd name="T1" fmla="*/ 356 h 535"/>
              <a:gd name="T2" fmla="*/ 597 w 8479"/>
              <a:gd name="T3" fmla="*/ 356 h 535"/>
              <a:gd name="T4" fmla="*/ 625 w 8479"/>
              <a:gd name="T5" fmla="*/ 328 h 535"/>
              <a:gd name="T6" fmla="*/ 625 w 8479"/>
              <a:gd name="T7" fmla="*/ 28 h 535"/>
              <a:gd name="T8" fmla="*/ 653 w 8479"/>
              <a:gd name="T9" fmla="*/ 0 h 535"/>
              <a:gd name="T10" fmla="*/ 954 w 8479"/>
              <a:gd name="T11" fmla="*/ 0 h 535"/>
              <a:gd name="T12" fmla="*/ 982 w 8479"/>
              <a:gd name="T13" fmla="*/ 28 h 535"/>
              <a:gd name="T14" fmla="*/ 982 w 8479"/>
              <a:gd name="T15" fmla="*/ 507 h 535"/>
              <a:gd name="T16" fmla="*/ 1010 w 8479"/>
              <a:gd name="T17" fmla="*/ 535 h 535"/>
              <a:gd name="T18" fmla="*/ 1545 w 8479"/>
              <a:gd name="T19" fmla="*/ 535 h 535"/>
              <a:gd name="T20" fmla="*/ 1573 w 8479"/>
              <a:gd name="T21" fmla="*/ 507 h 535"/>
              <a:gd name="T22" fmla="*/ 1573 w 8479"/>
              <a:gd name="T23" fmla="*/ 328 h 535"/>
              <a:gd name="T24" fmla="*/ 1601 w 8479"/>
              <a:gd name="T25" fmla="*/ 300 h 535"/>
              <a:gd name="T26" fmla="*/ 2497 w 8479"/>
              <a:gd name="T27" fmla="*/ 300 h 535"/>
              <a:gd name="T28" fmla="*/ 2524 w 8479"/>
              <a:gd name="T29" fmla="*/ 328 h 535"/>
              <a:gd name="T30" fmla="*/ 2524 w 8479"/>
              <a:gd name="T31" fmla="*/ 507 h 535"/>
              <a:gd name="T32" fmla="*/ 2552 w 8479"/>
              <a:gd name="T33" fmla="*/ 535 h 535"/>
              <a:gd name="T34" fmla="*/ 2797 w 8479"/>
              <a:gd name="T35" fmla="*/ 535 h 535"/>
              <a:gd name="T36" fmla="*/ 2825 w 8479"/>
              <a:gd name="T37" fmla="*/ 507 h 535"/>
              <a:gd name="T38" fmla="*/ 2825 w 8479"/>
              <a:gd name="T39" fmla="*/ 384 h 535"/>
              <a:gd name="T40" fmla="*/ 2852 w 8479"/>
              <a:gd name="T41" fmla="*/ 356 h 535"/>
              <a:gd name="T42" fmla="*/ 3153 w 8479"/>
              <a:gd name="T43" fmla="*/ 356 h 535"/>
              <a:gd name="T44" fmla="*/ 3181 w 8479"/>
              <a:gd name="T45" fmla="*/ 384 h 535"/>
              <a:gd name="T46" fmla="*/ 3181 w 8479"/>
              <a:gd name="T47" fmla="*/ 450 h 535"/>
              <a:gd name="T48" fmla="*/ 3209 w 8479"/>
              <a:gd name="T49" fmla="*/ 478 h 535"/>
              <a:gd name="T50" fmla="*/ 5290 w 8479"/>
              <a:gd name="T51" fmla="*/ 478 h 535"/>
              <a:gd name="T52" fmla="*/ 5317 w 8479"/>
              <a:gd name="T53" fmla="*/ 450 h 535"/>
              <a:gd name="T54" fmla="*/ 5317 w 8479"/>
              <a:gd name="T55" fmla="*/ 28 h 535"/>
              <a:gd name="T56" fmla="*/ 5345 w 8479"/>
              <a:gd name="T57" fmla="*/ 0 h 535"/>
              <a:gd name="T58" fmla="*/ 6031 w 8479"/>
              <a:gd name="T59" fmla="*/ 0 h 535"/>
              <a:gd name="T60" fmla="*/ 6059 w 8479"/>
              <a:gd name="T61" fmla="*/ 28 h 535"/>
              <a:gd name="T62" fmla="*/ 6059 w 8479"/>
              <a:gd name="T63" fmla="*/ 383 h 535"/>
              <a:gd name="T64" fmla="*/ 6087 w 8479"/>
              <a:gd name="T65" fmla="*/ 411 h 535"/>
              <a:gd name="T66" fmla="*/ 7130 w 8479"/>
              <a:gd name="T67" fmla="*/ 411 h 535"/>
              <a:gd name="T68" fmla="*/ 7158 w 8479"/>
              <a:gd name="T69" fmla="*/ 383 h 535"/>
              <a:gd name="T70" fmla="*/ 7158 w 8479"/>
              <a:gd name="T71" fmla="*/ 111 h 535"/>
              <a:gd name="T72" fmla="*/ 7186 w 8479"/>
              <a:gd name="T73" fmla="*/ 83 h 535"/>
              <a:gd name="T74" fmla="*/ 8479 w 8479"/>
              <a:gd name="T75" fmla="*/ 83 h 535"/>
              <a:gd name="connsiteX0" fmla="*/ 0 w 9296"/>
              <a:gd name="connsiteY0" fmla="*/ 6654 h 10000"/>
              <a:gd name="connsiteX1" fmla="*/ 33 w 9296"/>
              <a:gd name="connsiteY1" fmla="*/ 6131 h 10000"/>
              <a:gd name="connsiteX2" fmla="*/ 33 w 9296"/>
              <a:gd name="connsiteY2" fmla="*/ 523 h 10000"/>
              <a:gd name="connsiteX3" fmla="*/ 66 w 9296"/>
              <a:gd name="connsiteY3" fmla="*/ 0 h 10000"/>
              <a:gd name="connsiteX4" fmla="*/ 421 w 9296"/>
              <a:gd name="connsiteY4" fmla="*/ 0 h 10000"/>
              <a:gd name="connsiteX5" fmla="*/ 454 w 9296"/>
              <a:gd name="connsiteY5" fmla="*/ 523 h 10000"/>
              <a:gd name="connsiteX6" fmla="*/ 454 w 9296"/>
              <a:gd name="connsiteY6" fmla="*/ 9477 h 10000"/>
              <a:gd name="connsiteX7" fmla="*/ 487 w 9296"/>
              <a:gd name="connsiteY7" fmla="*/ 10000 h 10000"/>
              <a:gd name="connsiteX8" fmla="*/ 1118 w 9296"/>
              <a:gd name="connsiteY8" fmla="*/ 10000 h 10000"/>
              <a:gd name="connsiteX9" fmla="*/ 1151 w 9296"/>
              <a:gd name="connsiteY9" fmla="*/ 9477 h 10000"/>
              <a:gd name="connsiteX10" fmla="*/ 1151 w 9296"/>
              <a:gd name="connsiteY10" fmla="*/ 6131 h 10000"/>
              <a:gd name="connsiteX11" fmla="*/ 1184 w 9296"/>
              <a:gd name="connsiteY11" fmla="*/ 5607 h 10000"/>
              <a:gd name="connsiteX12" fmla="*/ 2241 w 9296"/>
              <a:gd name="connsiteY12" fmla="*/ 5607 h 10000"/>
              <a:gd name="connsiteX13" fmla="*/ 2273 w 9296"/>
              <a:gd name="connsiteY13" fmla="*/ 6131 h 10000"/>
              <a:gd name="connsiteX14" fmla="*/ 2273 w 9296"/>
              <a:gd name="connsiteY14" fmla="*/ 9477 h 10000"/>
              <a:gd name="connsiteX15" fmla="*/ 2306 w 9296"/>
              <a:gd name="connsiteY15" fmla="*/ 10000 h 10000"/>
              <a:gd name="connsiteX16" fmla="*/ 2595 w 9296"/>
              <a:gd name="connsiteY16" fmla="*/ 10000 h 10000"/>
              <a:gd name="connsiteX17" fmla="*/ 2628 w 9296"/>
              <a:gd name="connsiteY17" fmla="*/ 9477 h 10000"/>
              <a:gd name="connsiteX18" fmla="*/ 2628 w 9296"/>
              <a:gd name="connsiteY18" fmla="*/ 7178 h 10000"/>
              <a:gd name="connsiteX19" fmla="*/ 2660 w 9296"/>
              <a:gd name="connsiteY19" fmla="*/ 6654 h 10000"/>
              <a:gd name="connsiteX20" fmla="*/ 3015 w 9296"/>
              <a:gd name="connsiteY20" fmla="*/ 6654 h 10000"/>
              <a:gd name="connsiteX21" fmla="*/ 3048 w 9296"/>
              <a:gd name="connsiteY21" fmla="*/ 7178 h 10000"/>
              <a:gd name="connsiteX22" fmla="*/ 3048 w 9296"/>
              <a:gd name="connsiteY22" fmla="*/ 8411 h 10000"/>
              <a:gd name="connsiteX23" fmla="*/ 3081 w 9296"/>
              <a:gd name="connsiteY23" fmla="*/ 8935 h 10000"/>
              <a:gd name="connsiteX24" fmla="*/ 5535 w 9296"/>
              <a:gd name="connsiteY24" fmla="*/ 8935 h 10000"/>
              <a:gd name="connsiteX25" fmla="*/ 5567 w 9296"/>
              <a:gd name="connsiteY25" fmla="*/ 8411 h 10000"/>
              <a:gd name="connsiteX26" fmla="*/ 5567 w 9296"/>
              <a:gd name="connsiteY26" fmla="*/ 523 h 10000"/>
              <a:gd name="connsiteX27" fmla="*/ 5600 w 9296"/>
              <a:gd name="connsiteY27" fmla="*/ 0 h 10000"/>
              <a:gd name="connsiteX28" fmla="*/ 6409 w 9296"/>
              <a:gd name="connsiteY28" fmla="*/ 0 h 10000"/>
              <a:gd name="connsiteX29" fmla="*/ 6442 w 9296"/>
              <a:gd name="connsiteY29" fmla="*/ 523 h 10000"/>
              <a:gd name="connsiteX30" fmla="*/ 6442 w 9296"/>
              <a:gd name="connsiteY30" fmla="*/ 7159 h 10000"/>
              <a:gd name="connsiteX31" fmla="*/ 6475 w 9296"/>
              <a:gd name="connsiteY31" fmla="*/ 7682 h 10000"/>
              <a:gd name="connsiteX32" fmla="*/ 7705 w 9296"/>
              <a:gd name="connsiteY32" fmla="*/ 7682 h 10000"/>
              <a:gd name="connsiteX33" fmla="*/ 7738 w 9296"/>
              <a:gd name="connsiteY33" fmla="*/ 7159 h 10000"/>
              <a:gd name="connsiteX34" fmla="*/ 7738 w 9296"/>
              <a:gd name="connsiteY34" fmla="*/ 2075 h 10000"/>
              <a:gd name="connsiteX35" fmla="*/ 7771 w 9296"/>
              <a:gd name="connsiteY35" fmla="*/ 1551 h 10000"/>
              <a:gd name="connsiteX36" fmla="*/ 9296 w 9296"/>
              <a:gd name="connsiteY36" fmla="*/ 1551 h 10000"/>
              <a:gd name="connsiteX0" fmla="*/ 0 w 9965"/>
              <a:gd name="connsiteY0" fmla="*/ 6131 h 10000"/>
              <a:gd name="connsiteX1" fmla="*/ 0 w 9965"/>
              <a:gd name="connsiteY1" fmla="*/ 523 h 10000"/>
              <a:gd name="connsiteX2" fmla="*/ 36 w 9965"/>
              <a:gd name="connsiteY2" fmla="*/ 0 h 10000"/>
              <a:gd name="connsiteX3" fmla="*/ 418 w 9965"/>
              <a:gd name="connsiteY3" fmla="*/ 0 h 10000"/>
              <a:gd name="connsiteX4" fmla="*/ 453 w 9965"/>
              <a:gd name="connsiteY4" fmla="*/ 523 h 10000"/>
              <a:gd name="connsiteX5" fmla="*/ 453 w 9965"/>
              <a:gd name="connsiteY5" fmla="*/ 9477 h 10000"/>
              <a:gd name="connsiteX6" fmla="*/ 489 w 9965"/>
              <a:gd name="connsiteY6" fmla="*/ 10000 h 10000"/>
              <a:gd name="connsiteX7" fmla="*/ 1168 w 9965"/>
              <a:gd name="connsiteY7" fmla="*/ 10000 h 10000"/>
              <a:gd name="connsiteX8" fmla="*/ 1203 w 9965"/>
              <a:gd name="connsiteY8" fmla="*/ 9477 h 10000"/>
              <a:gd name="connsiteX9" fmla="*/ 1203 w 9965"/>
              <a:gd name="connsiteY9" fmla="*/ 6131 h 10000"/>
              <a:gd name="connsiteX10" fmla="*/ 1239 w 9965"/>
              <a:gd name="connsiteY10" fmla="*/ 5607 h 10000"/>
              <a:gd name="connsiteX11" fmla="*/ 2376 w 9965"/>
              <a:gd name="connsiteY11" fmla="*/ 5607 h 10000"/>
              <a:gd name="connsiteX12" fmla="*/ 2410 w 9965"/>
              <a:gd name="connsiteY12" fmla="*/ 6131 h 10000"/>
              <a:gd name="connsiteX13" fmla="*/ 2410 w 9965"/>
              <a:gd name="connsiteY13" fmla="*/ 9477 h 10000"/>
              <a:gd name="connsiteX14" fmla="*/ 2446 w 9965"/>
              <a:gd name="connsiteY14" fmla="*/ 10000 h 10000"/>
              <a:gd name="connsiteX15" fmla="*/ 2757 w 9965"/>
              <a:gd name="connsiteY15" fmla="*/ 10000 h 10000"/>
              <a:gd name="connsiteX16" fmla="*/ 2792 w 9965"/>
              <a:gd name="connsiteY16" fmla="*/ 9477 h 10000"/>
              <a:gd name="connsiteX17" fmla="*/ 2792 w 9965"/>
              <a:gd name="connsiteY17" fmla="*/ 7178 h 10000"/>
              <a:gd name="connsiteX18" fmla="*/ 2826 w 9965"/>
              <a:gd name="connsiteY18" fmla="*/ 6654 h 10000"/>
              <a:gd name="connsiteX19" fmla="*/ 3208 w 9965"/>
              <a:gd name="connsiteY19" fmla="*/ 6654 h 10000"/>
              <a:gd name="connsiteX20" fmla="*/ 3244 w 9965"/>
              <a:gd name="connsiteY20" fmla="*/ 7178 h 10000"/>
              <a:gd name="connsiteX21" fmla="*/ 3244 w 9965"/>
              <a:gd name="connsiteY21" fmla="*/ 8411 h 10000"/>
              <a:gd name="connsiteX22" fmla="*/ 3279 w 9965"/>
              <a:gd name="connsiteY22" fmla="*/ 8935 h 10000"/>
              <a:gd name="connsiteX23" fmla="*/ 5919 w 9965"/>
              <a:gd name="connsiteY23" fmla="*/ 8935 h 10000"/>
              <a:gd name="connsiteX24" fmla="*/ 5954 w 9965"/>
              <a:gd name="connsiteY24" fmla="*/ 8411 h 10000"/>
              <a:gd name="connsiteX25" fmla="*/ 5954 w 9965"/>
              <a:gd name="connsiteY25" fmla="*/ 523 h 10000"/>
              <a:gd name="connsiteX26" fmla="*/ 5989 w 9965"/>
              <a:gd name="connsiteY26" fmla="*/ 0 h 10000"/>
              <a:gd name="connsiteX27" fmla="*/ 6859 w 9965"/>
              <a:gd name="connsiteY27" fmla="*/ 0 h 10000"/>
              <a:gd name="connsiteX28" fmla="*/ 6895 w 9965"/>
              <a:gd name="connsiteY28" fmla="*/ 523 h 10000"/>
              <a:gd name="connsiteX29" fmla="*/ 6895 w 9965"/>
              <a:gd name="connsiteY29" fmla="*/ 7159 h 10000"/>
              <a:gd name="connsiteX30" fmla="*/ 6930 w 9965"/>
              <a:gd name="connsiteY30" fmla="*/ 7682 h 10000"/>
              <a:gd name="connsiteX31" fmla="*/ 8254 w 9965"/>
              <a:gd name="connsiteY31" fmla="*/ 7682 h 10000"/>
              <a:gd name="connsiteX32" fmla="*/ 8289 w 9965"/>
              <a:gd name="connsiteY32" fmla="*/ 7159 h 10000"/>
              <a:gd name="connsiteX33" fmla="*/ 8289 w 9965"/>
              <a:gd name="connsiteY33" fmla="*/ 2075 h 10000"/>
              <a:gd name="connsiteX34" fmla="*/ 8325 w 9965"/>
              <a:gd name="connsiteY34" fmla="*/ 1551 h 10000"/>
              <a:gd name="connsiteX35" fmla="*/ 9965 w 9965"/>
              <a:gd name="connsiteY35" fmla="*/ 1551 h 10000"/>
              <a:gd name="connsiteX0" fmla="*/ 0 w 10000"/>
              <a:gd name="connsiteY0" fmla="*/ 523 h 10000"/>
              <a:gd name="connsiteX1" fmla="*/ 36 w 10000"/>
              <a:gd name="connsiteY1" fmla="*/ 0 h 10000"/>
              <a:gd name="connsiteX2" fmla="*/ 419 w 10000"/>
              <a:gd name="connsiteY2" fmla="*/ 0 h 10000"/>
              <a:gd name="connsiteX3" fmla="*/ 455 w 10000"/>
              <a:gd name="connsiteY3" fmla="*/ 523 h 10000"/>
              <a:gd name="connsiteX4" fmla="*/ 455 w 10000"/>
              <a:gd name="connsiteY4" fmla="*/ 9477 h 10000"/>
              <a:gd name="connsiteX5" fmla="*/ 491 w 10000"/>
              <a:gd name="connsiteY5" fmla="*/ 10000 h 10000"/>
              <a:gd name="connsiteX6" fmla="*/ 1172 w 10000"/>
              <a:gd name="connsiteY6" fmla="*/ 10000 h 10000"/>
              <a:gd name="connsiteX7" fmla="*/ 1207 w 10000"/>
              <a:gd name="connsiteY7" fmla="*/ 9477 h 10000"/>
              <a:gd name="connsiteX8" fmla="*/ 1207 w 10000"/>
              <a:gd name="connsiteY8" fmla="*/ 6131 h 10000"/>
              <a:gd name="connsiteX9" fmla="*/ 1243 w 10000"/>
              <a:gd name="connsiteY9" fmla="*/ 5607 h 10000"/>
              <a:gd name="connsiteX10" fmla="*/ 2384 w 10000"/>
              <a:gd name="connsiteY10" fmla="*/ 5607 h 10000"/>
              <a:gd name="connsiteX11" fmla="*/ 2418 w 10000"/>
              <a:gd name="connsiteY11" fmla="*/ 6131 h 10000"/>
              <a:gd name="connsiteX12" fmla="*/ 2418 w 10000"/>
              <a:gd name="connsiteY12" fmla="*/ 9477 h 10000"/>
              <a:gd name="connsiteX13" fmla="*/ 2455 w 10000"/>
              <a:gd name="connsiteY13" fmla="*/ 10000 h 10000"/>
              <a:gd name="connsiteX14" fmla="*/ 2767 w 10000"/>
              <a:gd name="connsiteY14" fmla="*/ 10000 h 10000"/>
              <a:gd name="connsiteX15" fmla="*/ 2802 w 10000"/>
              <a:gd name="connsiteY15" fmla="*/ 9477 h 10000"/>
              <a:gd name="connsiteX16" fmla="*/ 2802 w 10000"/>
              <a:gd name="connsiteY16" fmla="*/ 7178 h 10000"/>
              <a:gd name="connsiteX17" fmla="*/ 2836 w 10000"/>
              <a:gd name="connsiteY17" fmla="*/ 6654 h 10000"/>
              <a:gd name="connsiteX18" fmla="*/ 3219 w 10000"/>
              <a:gd name="connsiteY18" fmla="*/ 6654 h 10000"/>
              <a:gd name="connsiteX19" fmla="*/ 3255 w 10000"/>
              <a:gd name="connsiteY19" fmla="*/ 7178 h 10000"/>
              <a:gd name="connsiteX20" fmla="*/ 3255 w 10000"/>
              <a:gd name="connsiteY20" fmla="*/ 8411 h 10000"/>
              <a:gd name="connsiteX21" fmla="*/ 3291 w 10000"/>
              <a:gd name="connsiteY21" fmla="*/ 8935 h 10000"/>
              <a:gd name="connsiteX22" fmla="*/ 5940 w 10000"/>
              <a:gd name="connsiteY22" fmla="*/ 8935 h 10000"/>
              <a:gd name="connsiteX23" fmla="*/ 5975 w 10000"/>
              <a:gd name="connsiteY23" fmla="*/ 8411 h 10000"/>
              <a:gd name="connsiteX24" fmla="*/ 5975 w 10000"/>
              <a:gd name="connsiteY24" fmla="*/ 523 h 10000"/>
              <a:gd name="connsiteX25" fmla="*/ 6010 w 10000"/>
              <a:gd name="connsiteY25" fmla="*/ 0 h 10000"/>
              <a:gd name="connsiteX26" fmla="*/ 6883 w 10000"/>
              <a:gd name="connsiteY26" fmla="*/ 0 h 10000"/>
              <a:gd name="connsiteX27" fmla="*/ 6919 w 10000"/>
              <a:gd name="connsiteY27" fmla="*/ 523 h 10000"/>
              <a:gd name="connsiteX28" fmla="*/ 6919 w 10000"/>
              <a:gd name="connsiteY28" fmla="*/ 7159 h 10000"/>
              <a:gd name="connsiteX29" fmla="*/ 6954 w 10000"/>
              <a:gd name="connsiteY29" fmla="*/ 7682 h 10000"/>
              <a:gd name="connsiteX30" fmla="*/ 8283 w 10000"/>
              <a:gd name="connsiteY30" fmla="*/ 7682 h 10000"/>
              <a:gd name="connsiteX31" fmla="*/ 8318 w 10000"/>
              <a:gd name="connsiteY31" fmla="*/ 7159 h 10000"/>
              <a:gd name="connsiteX32" fmla="*/ 8318 w 10000"/>
              <a:gd name="connsiteY32" fmla="*/ 2075 h 10000"/>
              <a:gd name="connsiteX33" fmla="*/ 8354 w 10000"/>
              <a:gd name="connsiteY33" fmla="*/ 1551 h 10000"/>
              <a:gd name="connsiteX34" fmla="*/ 10000 w 10000"/>
              <a:gd name="connsiteY34" fmla="*/ 1551 h 10000"/>
              <a:gd name="connsiteX0" fmla="*/ 0 w 9964"/>
              <a:gd name="connsiteY0" fmla="*/ 0 h 10000"/>
              <a:gd name="connsiteX1" fmla="*/ 383 w 9964"/>
              <a:gd name="connsiteY1" fmla="*/ 0 h 10000"/>
              <a:gd name="connsiteX2" fmla="*/ 419 w 9964"/>
              <a:gd name="connsiteY2" fmla="*/ 523 h 10000"/>
              <a:gd name="connsiteX3" fmla="*/ 419 w 9964"/>
              <a:gd name="connsiteY3" fmla="*/ 9477 h 10000"/>
              <a:gd name="connsiteX4" fmla="*/ 455 w 9964"/>
              <a:gd name="connsiteY4" fmla="*/ 10000 h 10000"/>
              <a:gd name="connsiteX5" fmla="*/ 1136 w 9964"/>
              <a:gd name="connsiteY5" fmla="*/ 10000 h 10000"/>
              <a:gd name="connsiteX6" fmla="*/ 1171 w 9964"/>
              <a:gd name="connsiteY6" fmla="*/ 9477 h 10000"/>
              <a:gd name="connsiteX7" fmla="*/ 1171 w 9964"/>
              <a:gd name="connsiteY7" fmla="*/ 6131 h 10000"/>
              <a:gd name="connsiteX8" fmla="*/ 1207 w 9964"/>
              <a:gd name="connsiteY8" fmla="*/ 5607 h 10000"/>
              <a:gd name="connsiteX9" fmla="*/ 2348 w 9964"/>
              <a:gd name="connsiteY9" fmla="*/ 5607 h 10000"/>
              <a:gd name="connsiteX10" fmla="*/ 2382 w 9964"/>
              <a:gd name="connsiteY10" fmla="*/ 6131 h 10000"/>
              <a:gd name="connsiteX11" fmla="*/ 2382 w 9964"/>
              <a:gd name="connsiteY11" fmla="*/ 9477 h 10000"/>
              <a:gd name="connsiteX12" fmla="*/ 2419 w 9964"/>
              <a:gd name="connsiteY12" fmla="*/ 10000 h 10000"/>
              <a:gd name="connsiteX13" fmla="*/ 2731 w 9964"/>
              <a:gd name="connsiteY13" fmla="*/ 10000 h 10000"/>
              <a:gd name="connsiteX14" fmla="*/ 2766 w 9964"/>
              <a:gd name="connsiteY14" fmla="*/ 9477 h 10000"/>
              <a:gd name="connsiteX15" fmla="*/ 2766 w 9964"/>
              <a:gd name="connsiteY15" fmla="*/ 7178 h 10000"/>
              <a:gd name="connsiteX16" fmla="*/ 2800 w 9964"/>
              <a:gd name="connsiteY16" fmla="*/ 6654 h 10000"/>
              <a:gd name="connsiteX17" fmla="*/ 3183 w 9964"/>
              <a:gd name="connsiteY17" fmla="*/ 6654 h 10000"/>
              <a:gd name="connsiteX18" fmla="*/ 3219 w 9964"/>
              <a:gd name="connsiteY18" fmla="*/ 7178 h 10000"/>
              <a:gd name="connsiteX19" fmla="*/ 3219 w 9964"/>
              <a:gd name="connsiteY19" fmla="*/ 8411 h 10000"/>
              <a:gd name="connsiteX20" fmla="*/ 3255 w 9964"/>
              <a:gd name="connsiteY20" fmla="*/ 8935 h 10000"/>
              <a:gd name="connsiteX21" fmla="*/ 5904 w 9964"/>
              <a:gd name="connsiteY21" fmla="*/ 8935 h 10000"/>
              <a:gd name="connsiteX22" fmla="*/ 5939 w 9964"/>
              <a:gd name="connsiteY22" fmla="*/ 8411 h 10000"/>
              <a:gd name="connsiteX23" fmla="*/ 5939 w 9964"/>
              <a:gd name="connsiteY23" fmla="*/ 523 h 10000"/>
              <a:gd name="connsiteX24" fmla="*/ 5974 w 9964"/>
              <a:gd name="connsiteY24" fmla="*/ 0 h 10000"/>
              <a:gd name="connsiteX25" fmla="*/ 6847 w 9964"/>
              <a:gd name="connsiteY25" fmla="*/ 0 h 10000"/>
              <a:gd name="connsiteX26" fmla="*/ 6883 w 9964"/>
              <a:gd name="connsiteY26" fmla="*/ 523 h 10000"/>
              <a:gd name="connsiteX27" fmla="*/ 6883 w 9964"/>
              <a:gd name="connsiteY27" fmla="*/ 7159 h 10000"/>
              <a:gd name="connsiteX28" fmla="*/ 6918 w 9964"/>
              <a:gd name="connsiteY28" fmla="*/ 7682 h 10000"/>
              <a:gd name="connsiteX29" fmla="*/ 8247 w 9964"/>
              <a:gd name="connsiteY29" fmla="*/ 7682 h 10000"/>
              <a:gd name="connsiteX30" fmla="*/ 8282 w 9964"/>
              <a:gd name="connsiteY30" fmla="*/ 7159 h 10000"/>
              <a:gd name="connsiteX31" fmla="*/ 8282 w 9964"/>
              <a:gd name="connsiteY31" fmla="*/ 2075 h 10000"/>
              <a:gd name="connsiteX32" fmla="*/ 8318 w 9964"/>
              <a:gd name="connsiteY32" fmla="*/ 1551 h 10000"/>
              <a:gd name="connsiteX33" fmla="*/ 9964 w 9964"/>
              <a:gd name="connsiteY33" fmla="*/ 1551 h 10000"/>
              <a:gd name="connsiteX0" fmla="*/ 0 w 9616"/>
              <a:gd name="connsiteY0" fmla="*/ 0 h 10000"/>
              <a:gd name="connsiteX1" fmla="*/ 37 w 9616"/>
              <a:gd name="connsiteY1" fmla="*/ 523 h 10000"/>
              <a:gd name="connsiteX2" fmla="*/ 37 w 9616"/>
              <a:gd name="connsiteY2" fmla="*/ 9477 h 10000"/>
              <a:gd name="connsiteX3" fmla="*/ 73 w 9616"/>
              <a:gd name="connsiteY3" fmla="*/ 10000 h 10000"/>
              <a:gd name="connsiteX4" fmla="*/ 756 w 9616"/>
              <a:gd name="connsiteY4" fmla="*/ 10000 h 10000"/>
              <a:gd name="connsiteX5" fmla="*/ 791 w 9616"/>
              <a:gd name="connsiteY5" fmla="*/ 9477 h 10000"/>
              <a:gd name="connsiteX6" fmla="*/ 791 w 9616"/>
              <a:gd name="connsiteY6" fmla="*/ 6131 h 10000"/>
              <a:gd name="connsiteX7" fmla="*/ 827 w 9616"/>
              <a:gd name="connsiteY7" fmla="*/ 5607 h 10000"/>
              <a:gd name="connsiteX8" fmla="*/ 1972 w 9616"/>
              <a:gd name="connsiteY8" fmla="*/ 5607 h 10000"/>
              <a:gd name="connsiteX9" fmla="*/ 2007 w 9616"/>
              <a:gd name="connsiteY9" fmla="*/ 6131 h 10000"/>
              <a:gd name="connsiteX10" fmla="*/ 2007 w 9616"/>
              <a:gd name="connsiteY10" fmla="*/ 9477 h 10000"/>
              <a:gd name="connsiteX11" fmla="*/ 2044 w 9616"/>
              <a:gd name="connsiteY11" fmla="*/ 10000 h 10000"/>
              <a:gd name="connsiteX12" fmla="*/ 2357 w 9616"/>
              <a:gd name="connsiteY12" fmla="*/ 10000 h 10000"/>
              <a:gd name="connsiteX13" fmla="*/ 2392 w 9616"/>
              <a:gd name="connsiteY13" fmla="*/ 9477 h 10000"/>
              <a:gd name="connsiteX14" fmla="*/ 2392 w 9616"/>
              <a:gd name="connsiteY14" fmla="*/ 7178 h 10000"/>
              <a:gd name="connsiteX15" fmla="*/ 2426 w 9616"/>
              <a:gd name="connsiteY15" fmla="*/ 6654 h 10000"/>
              <a:gd name="connsiteX16" fmla="*/ 2811 w 9616"/>
              <a:gd name="connsiteY16" fmla="*/ 6654 h 10000"/>
              <a:gd name="connsiteX17" fmla="*/ 2847 w 9616"/>
              <a:gd name="connsiteY17" fmla="*/ 7178 h 10000"/>
              <a:gd name="connsiteX18" fmla="*/ 2847 w 9616"/>
              <a:gd name="connsiteY18" fmla="*/ 8411 h 10000"/>
              <a:gd name="connsiteX19" fmla="*/ 2883 w 9616"/>
              <a:gd name="connsiteY19" fmla="*/ 8935 h 10000"/>
              <a:gd name="connsiteX20" fmla="*/ 5541 w 9616"/>
              <a:gd name="connsiteY20" fmla="*/ 8935 h 10000"/>
              <a:gd name="connsiteX21" fmla="*/ 5576 w 9616"/>
              <a:gd name="connsiteY21" fmla="*/ 8411 h 10000"/>
              <a:gd name="connsiteX22" fmla="*/ 5576 w 9616"/>
              <a:gd name="connsiteY22" fmla="*/ 523 h 10000"/>
              <a:gd name="connsiteX23" fmla="*/ 5612 w 9616"/>
              <a:gd name="connsiteY23" fmla="*/ 0 h 10000"/>
              <a:gd name="connsiteX24" fmla="*/ 6488 w 9616"/>
              <a:gd name="connsiteY24" fmla="*/ 0 h 10000"/>
              <a:gd name="connsiteX25" fmla="*/ 6524 w 9616"/>
              <a:gd name="connsiteY25" fmla="*/ 523 h 10000"/>
              <a:gd name="connsiteX26" fmla="*/ 6524 w 9616"/>
              <a:gd name="connsiteY26" fmla="*/ 7159 h 10000"/>
              <a:gd name="connsiteX27" fmla="*/ 6559 w 9616"/>
              <a:gd name="connsiteY27" fmla="*/ 7682 h 10000"/>
              <a:gd name="connsiteX28" fmla="*/ 7893 w 9616"/>
              <a:gd name="connsiteY28" fmla="*/ 7682 h 10000"/>
              <a:gd name="connsiteX29" fmla="*/ 7928 w 9616"/>
              <a:gd name="connsiteY29" fmla="*/ 7159 h 10000"/>
              <a:gd name="connsiteX30" fmla="*/ 7928 w 9616"/>
              <a:gd name="connsiteY30" fmla="*/ 2075 h 10000"/>
              <a:gd name="connsiteX31" fmla="*/ 7964 w 9616"/>
              <a:gd name="connsiteY31" fmla="*/ 1551 h 10000"/>
              <a:gd name="connsiteX32" fmla="*/ 9616 w 9616"/>
              <a:gd name="connsiteY32" fmla="*/ 1551 h 10000"/>
              <a:gd name="connsiteX0" fmla="*/ 0 w 9962"/>
              <a:gd name="connsiteY0" fmla="*/ 523 h 10000"/>
              <a:gd name="connsiteX1" fmla="*/ 0 w 9962"/>
              <a:gd name="connsiteY1" fmla="*/ 9477 h 10000"/>
              <a:gd name="connsiteX2" fmla="*/ 38 w 9962"/>
              <a:gd name="connsiteY2" fmla="*/ 10000 h 10000"/>
              <a:gd name="connsiteX3" fmla="*/ 748 w 9962"/>
              <a:gd name="connsiteY3" fmla="*/ 10000 h 10000"/>
              <a:gd name="connsiteX4" fmla="*/ 785 w 9962"/>
              <a:gd name="connsiteY4" fmla="*/ 9477 h 10000"/>
              <a:gd name="connsiteX5" fmla="*/ 785 w 9962"/>
              <a:gd name="connsiteY5" fmla="*/ 6131 h 10000"/>
              <a:gd name="connsiteX6" fmla="*/ 822 w 9962"/>
              <a:gd name="connsiteY6" fmla="*/ 5607 h 10000"/>
              <a:gd name="connsiteX7" fmla="*/ 2013 w 9962"/>
              <a:gd name="connsiteY7" fmla="*/ 5607 h 10000"/>
              <a:gd name="connsiteX8" fmla="*/ 2049 w 9962"/>
              <a:gd name="connsiteY8" fmla="*/ 6131 h 10000"/>
              <a:gd name="connsiteX9" fmla="*/ 2049 w 9962"/>
              <a:gd name="connsiteY9" fmla="*/ 9477 h 10000"/>
              <a:gd name="connsiteX10" fmla="*/ 2088 w 9962"/>
              <a:gd name="connsiteY10" fmla="*/ 10000 h 10000"/>
              <a:gd name="connsiteX11" fmla="*/ 2413 w 9962"/>
              <a:gd name="connsiteY11" fmla="*/ 10000 h 10000"/>
              <a:gd name="connsiteX12" fmla="*/ 2450 w 9962"/>
              <a:gd name="connsiteY12" fmla="*/ 9477 h 10000"/>
              <a:gd name="connsiteX13" fmla="*/ 2450 w 9962"/>
              <a:gd name="connsiteY13" fmla="*/ 7178 h 10000"/>
              <a:gd name="connsiteX14" fmla="*/ 2485 w 9962"/>
              <a:gd name="connsiteY14" fmla="*/ 6654 h 10000"/>
              <a:gd name="connsiteX15" fmla="*/ 2885 w 9962"/>
              <a:gd name="connsiteY15" fmla="*/ 6654 h 10000"/>
              <a:gd name="connsiteX16" fmla="*/ 2923 w 9962"/>
              <a:gd name="connsiteY16" fmla="*/ 7178 h 10000"/>
              <a:gd name="connsiteX17" fmla="*/ 2923 w 9962"/>
              <a:gd name="connsiteY17" fmla="*/ 8411 h 10000"/>
              <a:gd name="connsiteX18" fmla="*/ 2960 w 9962"/>
              <a:gd name="connsiteY18" fmla="*/ 8935 h 10000"/>
              <a:gd name="connsiteX19" fmla="*/ 5724 w 9962"/>
              <a:gd name="connsiteY19" fmla="*/ 8935 h 10000"/>
              <a:gd name="connsiteX20" fmla="*/ 5761 w 9962"/>
              <a:gd name="connsiteY20" fmla="*/ 8411 h 10000"/>
              <a:gd name="connsiteX21" fmla="*/ 5761 w 9962"/>
              <a:gd name="connsiteY21" fmla="*/ 523 h 10000"/>
              <a:gd name="connsiteX22" fmla="*/ 5798 w 9962"/>
              <a:gd name="connsiteY22" fmla="*/ 0 h 10000"/>
              <a:gd name="connsiteX23" fmla="*/ 6709 w 9962"/>
              <a:gd name="connsiteY23" fmla="*/ 0 h 10000"/>
              <a:gd name="connsiteX24" fmla="*/ 6747 w 9962"/>
              <a:gd name="connsiteY24" fmla="*/ 523 h 10000"/>
              <a:gd name="connsiteX25" fmla="*/ 6747 w 9962"/>
              <a:gd name="connsiteY25" fmla="*/ 7159 h 10000"/>
              <a:gd name="connsiteX26" fmla="*/ 6783 w 9962"/>
              <a:gd name="connsiteY26" fmla="*/ 7682 h 10000"/>
              <a:gd name="connsiteX27" fmla="*/ 8170 w 9962"/>
              <a:gd name="connsiteY27" fmla="*/ 7682 h 10000"/>
              <a:gd name="connsiteX28" fmla="*/ 8207 w 9962"/>
              <a:gd name="connsiteY28" fmla="*/ 7159 h 10000"/>
              <a:gd name="connsiteX29" fmla="*/ 8207 w 9962"/>
              <a:gd name="connsiteY29" fmla="*/ 2075 h 10000"/>
              <a:gd name="connsiteX30" fmla="*/ 8244 w 9962"/>
              <a:gd name="connsiteY30" fmla="*/ 1551 h 10000"/>
              <a:gd name="connsiteX31" fmla="*/ 9962 w 9962"/>
              <a:gd name="connsiteY31" fmla="*/ 1551 h 10000"/>
              <a:gd name="connsiteX0" fmla="*/ 0 w 10000"/>
              <a:gd name="connsiteY0" fmla="*/ 9477 h 10000"/>
              <a:gd name="connsiteX1" fmla="*/ 38 w 10000"/>
              <a:gd name="connsiteY1" fmla="*/ 10000 h 10000"/>
              <a:gd name="connsiteX2" fmla="*/ 751 w 10000"/>
              <a:gd name="connsiteY2" fmla="*/ 10000 h 10000"/>
              <a:gd name="connsiteX3" fmla="*/ 788 w 10000"/>
              <a:gd name="connsiteY3" fmla="*/ 9477 h 10000"/>
              <a:gd name="connsiteX4" fmla="*/ 788 w 10000"/>
              <a:gd name="connsiteY4" fmla="*/ 6131 h 10000"/>
              <a:gd name="connsiteX5" fmla="*/ 825 w 10000"/>
              <a:gd name="connsiteY5" fmla="*/ 5607 h 10000"/>
              <a:gd name="connsiteX6" fmla="*/ 2021 w 10000"/>
              <a:gd name="connsiteY6" fmla="*/ 5607 h 10000"/>
              <a:gd name="connsiteX7" fmla="*/ 2057 w 10000"/>
              <a:gd name="connsiteY7" fmla="*/ 6131 h 10000"/>
              <a:gd name="connsiteX8" fmla="*/ 2057 w 10000"/>
              <a:gd name="connsiteY8" fmla="*/ 9477 h 10000"/>
              <a:gd name="connsiteX9" fmla="*/ 2096 w 10000"/>
              <a:gd name="connsiteY9" fmla="*/ 10000 h 10000"/>
              <a:gd name="connsiteX10" fmla="*/ 2422 w 10000"/>
              <a:gd name="connsiteY10" fmla="*/ 10000 h 10000"/>
              <a:gd name="connsiteX11" fmla="*/ 2459 w 10000"/>
              <a:gd name="connsiteY11" fmla="*/ 9477 h 10000"/>
              <a:gd name="connsiteX12" fmla="*/ 2459 w 10000"/>
              <a:gd name="connsiteY12" fmla="*/ 7178 h 10000"/>
              <a:gd name="connsiteX13" fmla="*/ 2494 w 10000"/>
              <a:gd name="connsiteY13" fmla="*/ 6654 h 10000"/>
              <a:gd name="connsiteX14" fmla="*/ 2896 w 10000"/>
              <a:gd name="connsiteY14" fmla="*/ 6654 h 10000"/>
              <a:gd name="connsiteX15" fmla="*/ 2934 w 10000"/>
              <a:gd name="connsiteY15" fmla="*/ 7178 h 10000"/>
              <a:gd name="connsiteX16" fmla="*/ 2934 w 10000"/>
              <a:gd name="connsiteY16" fmla="*/ 8411 h 10000"/>
              <a:gd name="connsiteX17" fmla="*/ 2971 w 10000"/>
              <a:gd name="connsiteY17" fmla="*/ 8935 h 10000"/>
              <a:gd name="connsiteX18" fmla="*/ 5746 w 10000"/>
              <a:gd name="connsiteY18" fmla="*/ 8935 h 10000"/>
              <a:gd name="connsiteX19" fmla="*/ 5783 w 10000"/>
              <a:gd name="connsiteY19" fmla="*/ 8411 h 10000"/>
              <a:gd name="connsiteX20" fmla="*/ 5783 w 10000"/>
              <a:gd name="connsiteY20" fmla="*/ 523 h 10000"/>
              <a:gd name="connsiteX21" fmla="*/ 5820 w 10000"/>
              <a:gd name="connsiteY21" fmla="*/ 0 h 10000"/>
              <a:gd name="connsiteX22" fmla="*/ 6735 w 10000"/>
              <a:gd name="connsiteY22" fmla="*/ 0 h 10000"/>
              <a:gd name="connsiteX23" fmla="*/ 6773 w 10000"/>
              <a:gd name="connsiteY23" fmla="*/ 523 h 10000"/>
              <a:gd name="connsiteX24" fmla="*/ 6773 w 10000"/>
              <a:gd name="connsiteY24" fmla="*/ 7159 h 10000"/>
              <a:gd name="connsiteX25" fmla="*/ 6809 w 10000"/>
              <a:gd name="connsiteY25" fmla="*/ 7682 h 10000"/>
              <a:gd name="connsiteX26" fmla="*/ 8201 w 10000"/>
              <a:gd name="connsiteY26" fmla="*/ 7682 h 10000"/>
              <a:gd name="connsiteX27" fmla="*/ 8238 w 10000"/>
              <a:gd name="connsiteY27" fmla="*/ 7159 h 10000"/>
              <a:gd name="connsiteX28" fmla="*/ 8238 w 10000"/>
              <a:gd name="connsiteY28" fmla="*/ 2075 h 10000"/>
              <a:gd name="connsiteX29" fmla="*/ 8275 w 10000"/>
              <a:gd name="connsiteY29" fmla="*/ 1551 h 10000"/>
              <a:gd name="connsiteX30" fmla="*/ 10000 w 10000"/>
              <a:gd name="connsiteY30" fmla="*/ 1551 h 10000"/>
              <a:gd name="connsiteX0" fmla="*/ 0 w 9962"/>
              <a:gd name="connsiteY0" fmla="*/ 10000 h 10000"/>
              <a:gd name="connsiteX1" fmla="*/ 713 w 9962"/>
              <a:gd name="connsiteY1" fmla="*/ 10000 h 10000"/>
              <a:gd name="connsiteX2" fmla="*/ 750 w 9962"/>
              <a:gd name="connsiteY2" fmla="*/ 9477 h 10000"/>
              <a:gd name="connsiteX3" fmla="*/ 750 w 9962"/>
              <a:gd name="connsiteY3" fmla="*/ 6131 h 10000"/>
              <a:gd name="connsiteX4" fmla="*/ 787 w 9962"/>
              <a:gd name="connsiteY4" fmla="*/ 5607 h 10000"/>
              <a:gd name="connsiteX5" fmla="*/ 1983 w 9962"/>
              <a:gd name="connsiteY5" fmla="*/ 5607 h 10000"/>
              <a:gd name="connsiteX6" fmla="*/ 2019 w 9962"/>
              <a:gd name="connsiteY6" fmla="*/ 6131 h 10000"/>
              <a:gd name="connsiteX7" fmla="*/ 2019 w 9962"/>
              <a:gd name="connsiteY7" fmla="*/ 9477 h 10000"/>
              <a:gd name="connsiteX8" fmla="*/ 2058 w 9962"/>
              <a:gd name="connsiteY8" fmla="*/ 10000 h 10000"/>
              <a:gd name="connsiteX9" fmla="*/ 2384 w 9962"/>
              <a:gd name="connsiteY9" fmla="*/ 10000 h 10000"/>
              <a:gd name="connsiteX10" fmla="*/ 2421 w 9962"/>
              <a:gd name="connsiteY10" fmla="*/ 9477 h 10000"/>
              <a:gd name="connsiteX11" fmla="*/ 2421 w 9962"/>
              <a:gd name="connsiteY11" fmla="*/ 7178 h 10000"/>
              <a:gd name="connsiteX12" fmla="*/ 2456 w 9962"/>
              <a:gd name="connsiteY12" fmla="*/ 6654 h 10000"/>
              <a:gd name="connsiteX13" fmla="*/ 2858 w 9962"/>
              <a:gd name="connsiteY13" fmla="*/ 6654 h 10000"/>
              <a:gd name="connsiteX14" fmla="*/ 2896 w 9962"/>
              <a:gd name="connsiteY14" fmla="*/ 7178 h 10000"/>
              <a:gd name="connsiteX15" fmla="*/ 2896 w 9962"/>
              <a:gd name="connsiteY15" fmla="*/ 8411 h 10000"/>
              <a:gd name="connsiteX16" fmla="*/ 2933 w 9962"/>
              <a:gd name="connsiteY16" fmla="*/ 8935 h 10000"/>
              <a:gd name="connsiteX17" fmla="*/ 5708 w 9962"/>
              <a:gd name="connsiteY17" fmla="*/ 8935 h 10000"/>
              <a:gd name="connsiteX18" fmla="*/ 5745 w 9962"/>
              <a:gd name="connsiteY18" fmla="*/ 8411 h 10000"/>
              <a:gd name="connsiteX19" fmla="*/ 5745 w 9962"/>
              <a:gd name="connsiteY19" fmla="*/ 523 h 10000"/>
              <a:gd name="connsiteX20" fmla="*/ 5782 w 9962"/>
              <a:gd name="connsiteY20" fmla="*/ 0 h 10000"/>
              <a:gd name="connsiteX21" fmla="*/ 6697 w 9962"/>
              <a:gd name="connsiteY21" fmla="*/ 0 h 10000"/>
              <a:gd name="connsiteX22" fmla="*/ 6735 w 9962"/>
              <a:gd name="connsiteY22" fmla="*/ 523 h 10000"/>
              <a:gd name="connsiteX23" fmla="*/ 6735 w 9962"/>
              <a:gd name="connsiteY23" fmla="*/ 7159 h 10000"/>
              <a:gd name="connsiteX24" fmla="*/ 6771 w 9962"/>
              <a:gd name="connsiteY24" fmla="*/ 7682 h 10000"/>
              <a:gd name="connsiteX25" fmla="*/ 8163 w 9962"/>
              <a:gd name="connsiteY25" fmla="*/ 7682 h 10000"/>
              <a:gd name="connsiteX26" fmla="*/ 8200 w 9962"/>
              <a:gd name="connsiteY26" fmla="*/ 7159 h 10000"/>
              <a:gd name="connsiteX27" fmla="*/ 8200 w 9962"/>
              <a:gd name="connsiteY27" fmla="*/ 2075 h 10000"/>
              <a:gd name="connsiteX28" fmla="*/ 8237 w 9962"/>
              <a:gd name="connsiteY28" fmla="*/ 1551 h 10000"/>
              <a:gd name="connsiteX29" fmla="*/ 9962 w 9962"/>
              <a:gd name="connsiteY29" fmla="*/ 1551 h 10000"/>
              <a:gd name="connsiteX0" fmla="*/ 0 w 9284"/>
              <a:gd name="connsiteY0" fmla="*/ 10000 h 10000"/>
              <a:gd name="connsiteX1" fmla="*/ 37 w 9284"/>
              <a:gd name="connsiteY1" fmla="*/ 9477 h 10000"/>
              <a:gd name="connsiteX2" fmla="*/ 37 w 9284"/>
              <a:gd name="connsiteY2" fmla="*/ 6131 h 10000"/>
              <a:gd name="connsiteX3" fmla="*/ 74 w 9284"/>
              <a:gd name="connsiteY3" fmla="*/ 5607 h 10000"/>
              <a:gd name="connsiteX4" fmla="*/ 1275 w 9284"/>
              <a:gd name="connsiteY4" fmla="*/ 5607 h 10000"/>
              <a:gd name="connsiteX5" fmla="*/ 1311 w 9284"/>
              <a:gd name="connsiteY5" fmla="*/ 6131 h 10000"/>
              <a:gd name="connsiteX6" fmla="*/ 1311 w 9284"/>
              <a:gd name="connsiteY6" fmla="*/ 9477 h 10000"/>
              <a:gd name="connsiteX7" fmla="*/ 1350 w 9284"/>
              <a:gd name="connsiteY7" fmla="*/ 10000 h 10000"/>
              <a:gd name="connsiteX8" fmla="*/ 1677 w 9284"/>
              <a:gd name="connsiteY8" fmla="*/ 10000 h 10000"/>
              <a:gd name="connsiteX9" fmla="*/ 1714 w 9284"/>
              <a:gd name="connsiteY9" fmla="*/ 9477 h 10000"/>
              <a:gd name="connsiteX10" fmla="*/ 1714 w 9284"/>
              <a:gd name="connsiteY10" fmla="*/ 7178 h 10000"/>
              <a:gd name="connsiteX11" fmla="*/ 1749 w 9284"/>
              <a:gd name="connsiteY11" fmla="*/ 6654 h 10000"/>
              <a:gd name="connsiteX12" fmla="*/ 2153 w 9284"/>
              <a:gd name="connsiteY12" fmla="*/ 6654 h 10000"/>
              <a:gd name="connsiteX13" fmla="*/ 2191 w 9284"/>
              <a:gd name="connsiteY13" fmla="*/ 7178 h 10000"/>
              <a:gd name="connsiteX14" fmla="*/ 2191 w 9284"/>
              <a:gd name="connsiteY14" fmla="*/ 8411 h 10000"/>
              <a:gd name="connsiteX15" fmla="*/ 2228 w 9284"/>
              <a:gd name="connsiteY15" fmla="*/ 8935 h 10000"/>
              <a:gd name="connsiteX16" fmla="*/ 5014 w 9284"/>
              <a:gd name="connsiteY16" fmla="*/ 8935 h 10000"/>
              <a:gd name="connsiteX17" fmla="*/ 5051 w 9284"/>
              <a:gd name="connsiteY17" fmla="*/ 8411 h 10000"/>
              <a:gd name="connsiteX18" fmla="*/ 5051 w 9284"/>
              <a:gd name="connsiteY18" fmla="*/ 523 h 10000"/>
              <a:gd name="connsiteX19" fmla="*/ 5088 w 9284"/>
              <a:gd name="connsiteY19" fmla="*/ 0 h 10000"/>
              <a:gd name="connsiteX20" fmla="*/ 6007 w 9284"/>
              <a:gd name="connsiteY20" fmla="*/ 0 h 10000"/>
              <a:gd name="connsiteX21" fmla="*/ 6045 w 9284"/>
              <a:gd name="connsiteY21" fmla="*/ 523 h 10000"/>
              <a:gd name="connsiteX22" fmla="*/ 6045 w 9284"/>
              <a:gd name="connsiteY22" fmla="*/ 7159 h 10000"/>
              <a:gd name="connsiteX23" fmla="*/ 6081 w 9284"/>
              <a:gd name="connsiteY23" fmla="*/ 7682 h 10000"/>
              <a:gd name="connsiteX24" fmla="*/ 7478 w 9284"/>
              <a:gd name="connsiteY24" fmla="*/ 7682 h 10000"/>
              <a:gd name="connsiteX25" fmla="*/ 7515 w 9284"/>
              <a:gd name="connsiteY25" fmla="*/ 7159 h 10000"/>
              <a:gd name="connsiteX26" fmla="*/ 7515 w 9284"/>
              <a:gd name="connsiteY26" fmla="*/ 2075 h 10000"/>
              <a:gd name="connsiteX27" fmla="*/ 7552 w 9284"/>
              <a:gd name="connsiteY27" fmla="*/ 1551 h 10000"/>
              <a:gd name="connsiteX28" fmla="*/ 9284 w 9284"/>
              <a:gd name="connsiteY28" fmla="*/ 1551 h 10000"/>
              <a:gd name="connsiteX0" fmla="*/ 0 w 9960"/>
              <a:gd name="connsiteY0" fmla="*/ 9477 h 10000"/>
              <a:gd name="connsiteX1" fmla="*/ 0 w 9960"/>
              <a:gd name="connsiteY1" fmla="*/ 6131 h 10000"/>
              <a:gd name="connsiteX2" fmla="*/ 40 w 9960"/>
              <a:gd name="connsiteY2" fmla="*/ 5607 h 10000"/>
              <a:gd name="connsiteX3" fmla="*/ 1333 w 9960"/>
              <a:gd name="connsiteY3" fmla="*/ 5607 h 10000"/>
              <a:gd name="connsiteX4" fmla="*/ 1372 w 9960"/>
              <a:gd name="connsiteY4" fmla="*/ 6131 h 10000"/>
              <a:gd name="connsiteX5" fmla="*/ 1372 w 9960"/>
              <a:gd name="connsiteY5" fmla="*/ 9477 h 10000"/>
              <a:gd name="connsiteX6" fmla="*/ 1414 w 9960"/>
              <a:gd name="connsiteY6" fmla="*/ 10000 h 10000"/>
              <a:gd name="connsiteX7" fmla="*/ 1766 w 9960"/>
              <a:gd name="connsiteY7" fmla="*/ 10000 h 10000"/>
              <a:gd name="connsiteX8" fmla="*/ 1806 w 9960"/>
              <a:gd name="connsiteY8" fmla="*/ 9477 h 10000"/>
              <a:gd name="connsiteX9" fmla="*/ 1806 w 9960"/>
              <a:gd name="connsiteY9" fmla="*/ 7178 h 10000"/>
              <a:gd name="connsiteX10" fmla="*/ 1844 w 9960"/>
              <a:gd name="connsiteY10" fmla="*/ 6654 h 10000"/>
              <a:gd name="connsiteX11" fmla="*/ 2279 w 9960"/>
              <a:gd name="connsiteY11" fmla="*/ 6654 h 10000"/>
              <a:gd name="connsiteX12" fmla="*/ 2320 w 9960"/>
              <a:gd name="connsiteY12" fmla="*/ 7178 h 10000"/>
              <a:gd name="connsiteX13" fmla="*/ 2320 w 9960"/>
              <a:gd name="connsiteY13" fmla="*/ 8411 h 10000"/>
              <a:gd name="connsiteX14" fmla="*/ 2360 w 9960"/>
              <a:gd name="connsiteY14" fmla="*/ 8935 h 10000"/>
              <a:gd name="connsiteX15" fmla="*/ 5361 w 9960"/>
              <a:gd name="connsiteY15" fmla="*/ 8935 h 10000"/>
              <a:gd name="connsiteX16" fmla="*/ 5401 w 9960"/>
              <a:gd name="connsiteY16" fmla="*/ 8411 h 10000"/>
              <a:gd name="connsiteX17" fmla="*/ 5401 w 9960"/>
              <a:gd name="connsiteY17" fmla="*/ 523 h 10000"/>
              <a:gd name="connsiteX18" fmla="*/ 5440 w 9960"/>
              <a:gd name="connsiteY18" fmla="*/ 0 h 10000"/>
              <a:gd name="connsiteX19" fmla="*/ 6430 w 9960"/>
              <a:gd name="connsiteY19" fmla="*/ 0 h 10000"/>
              <a:gd name="connsiteX20" fmla="*/ 6471 w 9960"/>
              <a:gd name="connsiteY20" fmla="*/ 523 h 10000"/>
              <a:gd name="connsiteX21" fmla="*/ 6471 w 9960"/>
              <a:gd name="connsiteY21" fmla="*/ 7159 h 10000"/>
              <a:gd name="connsiteX22" fmla="*/ 6510 w 9960"/>
              <a:gd name="connsiteY22" fmla="*/ 7682 h 10000"/>
              <a:gd name="connsiteX23" fmla="*/ 8015 w 9960"/>
              <a:gd name="connsiteY23" fmla="*/ 7682 h 10000"/>
              <a:gd name="connsiteX24" fmla="*/ 8055 w 9960"/>
              <a:gd name="connsiteY24" fmla="*/ 7159 h 10000"/>
              <a:gd name="connsiteX25" fmla="*/ 8055 w 9960"/>
              <a:gd name="connsiteY25" fmla="*/ 2075 h 10000"/>
              <a:gd name="connsiteX26" fmla="*/ 8094 w 9960"/>
              <a:gd name="connsiteY26" fmla="*/ 1551 h 10000"/>
              <a:gd name="connsiteX27" fmla="*/ 9960 w 9960"/>
              <a:gd name="connsiteY27" fmla="*/ 1551 h 10000"/>
              <a:gd name="connsiteX0" fmla="*/ 0 w 10000"/>
              <a:gd name="connsiteY0" fmla="*/ 6131 h 10000"/>
              <a:gd name="connsiteX1" fmla="*/ 40 w 10000"/>
              <a:gd name="connsiteY1" fmla="*/ 5607 h 10000"/>
              <a:gd name="connsiteX2" fmla="*/ 1338 w 10000"/>
              <a:gd name="connsiteY2" fmla="*/ 5607 h 10000"/>
              <a:gd name="connsiteX3" fmla="*/ 1378 w 10000"/>
              <a:gd name="connsiteY3" fmla="*/ 6131 h 10000"/>
              <a:gd name="connsiteX4" fmla="*/ 1378 w 10000"/>
              <a:gd name="connsiteY4" fmla="*/ 9477 h 10000"/>
              <a:gd name="connsiteX5" fmla="*/ 1420 w 10000"/>
              <a:gd name="connsiteY5" fmla="*/ 10000 h 10000"/>
              <a:gd name="connsiteX6" fmla="*/ 1773 w 10000"/>
              <a:gd name="connsiteY6" fmla="*/ 10000 h 10000"/>
              <a:gd name="connsiteX7" fmla="*/ 1813 w 10000"/>
              <a:gd name="connsiteY7" fmla="*/ 9477 h 10000"/>
              <a:gd name="connsiteX8" fmla="*/ 1813 w 10000"/>
              <a:gd name="connsiteY8" fmla="*/ 7178 h 10000"/>
              <a:gd name="connsiteX9" fmla="*/ 1851 w 10000"/>
              <a:gd name="connsiteY9" fmla="*/ 6654 h 10000"/>
              <a:gd name="connsiteX10" fmla="*/ 2288 w 10000"/>
              <a:gd name="connsiteY10" fmla="*/ 6654 h 10000"/>
              <a:gd name="connsiteX11" fmla="*/ 2329 w 10000"/>
              <a:gd name="connsiteY11" fmla="*/ 7178 h 10000"/>
              <a:gd name="connsiteX12" fmla="*/ 2329 w 10000"/>
              <a:gd name="connsiteY12" fmla="*/ 8411 h 10000"/>
              <a:gd name="connsiteX13" fmla="*/ 2369 w 10000"/>
              <a:gd name="connsiteY13" fmla="*/ 8935 h 10000"/>
              <a:gd name="connsiteX14" fmla="*/ 5383 w 10000"/>
              <a:gd name="connsiteY14" fmla="*/ 8935 h 10000"/>
              <a:gd name="connsiteX15" fmla="*/ 5423 w 10000"/>
              <a:gd name="connsiteY15" fmla="*/ 8411 h 10000"/>
              <a:gd name="connsiteX16" fmla="*/ 5423 w 10000"/>
              <a:gd name="connsiteY16" fmla="*/ 523 h 10000"/>
              <a:gd name="connsiteX17" fmla="*/ 5462 w 10000"/>
              <a:gd name="connsiteY17" fmla="*/ 0 h 10000"/>
              <a:gd name="connsiteX18" fmla="*/ 6456 w 10000"/>
              <a:gd name="connsiteY18" fmla="*/ 0 h 10000"/>
              <a:gd name="connsiteX19" fmla="*/ 6497 w 10000"/>
              <a:gd name="connsiteY19" fmla="*/ 523 h 10000"/>
              <a:gd name="connsiteX20" fmla="*/ 6497 w 10000"/>
              <a:gd name="connsiteY20" fmla="*/ 7159 h 10000"/>
              <a:gd name="connsiteX21" fmla="*/ 6536 w 10000"/>
              <a:gd name="connsiteY21" fmla="*/ 7682 h 10000"/>
              <a:gd name="connsiteX22" fmla="*/ 8047 w 10000"/>
              <a:gd name="connsiteY22" fmla="*/ 7682 h 10000"/>
              <a:gd name="connsiteX23" fmla="*/ 8087 w 10000"/>
              <a:gd name="connsiteY23" fmla="*/ 7159 h 10000"/>
              <a:gd name="connsiteX24" fmla="*/ 8087 w 10000"/>
              <a:gd name="connsiteY24" fmla="*/ 2075 h 10000"/>
              <a:gd name="connsiteX25" fmla="*/ 8127 w 10000"/>
              <a:gd name="connsiteY25" fmla="*/ 1551 h 10000"/>
              <a:gd name="connsiteX26" fmla="*/ 10000 w 10000"/>
              <a:gd name="connsiteY26" fmla="*/ 1551 h 10000"/>
              <a:gd name="connsiteX0" fmla="*/ 0 w 8127"/>
              <a:gd name="connsiteY0" fmla="*/ 6131 h 10000"/>
              <a:gd name="connsiteX1" fmla="*/ 40 w 8127"/>
              <a:gd name="connsiteY1" fmla="*/ 5607 h 10000"/>
              <a:gd name="connsiteX2" fmla="*/ 1338 w 8127"/>
              <a:gd name="connsiteY2" fmla="*/ 5607 h 10000"/>
              <a:gd name="connsiteX3" fmla="*/ 1378 w 8127"/>
              <a:gd name="connsiteY3" fmla="*/ 6131 h 10000"/>
              <a:gd name="connsiteX4" fmla="*/ 1378 w 8127"/>
              <a:gd name="connsiteY4" fmla="*/ 9477 h 10000"/>
              <a:gd name="connsiteX5" fmla="*/ 1420 w 8127"/>
              <a:gd name="connsiteY5" fmla="*/ 10000 h 10000"/>
              <a:gd name="connsiteX6" fmla="*/ 1773 w 8127"/>
              <a:gd name="connsiteY6" fmla="*/ 10000 h 10000"/>
              <a:gd name="connsiteX7" fmla="*/ 1813 w 8127"/>
              <a:gd name="connsiteY7" fmla="*/ 9477 h 10000"/>
              <a:gd name="connsiteX8" fmla="*/ 1813 w 8127"/>
              <a:gd name="connsiteY8" fmla="*/ 7178 h 10000"/>
              <a:gd name="connsiteX9" fmla="*/ 1851 w 8127"/>
              <a:gd name="connsiteY9" fmla="*/ 6654 h 10000"/>
              <a:gd name="connsiteX10" fmla="*/ 2288 w 8127"/>
              <a:gd name="connsiteY10" fmla="*/ 6654 h 10000"/>
              <a:gd name="connsiteX11" fmla="*/ 2329 w 8127"/>
              <a:gd name="connsiteY11" fmla="*/ 7178 h 10000"/>
              <a:gd name="connsiteX12" fmla="*/ 2329 w 8127"/>
              <a:gd name="connsiteY12" fmla="*/ 8411 h 10000"/>
              <a:gd name="connsiteX13" fmla="*/ 2369 w 8127"/>
              <a:gd name="connsiteY13" fmla="*/ 8935 h 10000"/>
              <a:gd name="connsiteX14" fmla="*/ 5383 w 8127"/>
              <a:gd name="connsiteY14" fmla="*/ 8935 h 10000"/>
              <a:gd name="connsiteX15" fmla="*/ 5423 w 8127"/>
              <a:gd name="connsiteY15" fmla="*/ 8411 h 10000"/>
              <a:gd name="connsiteX16" fmla="*/ 5423 w 8127"/>
              <a:gd name="connsiteY16" fmla="*/ 523 h 10000"/>
              <a:gd name="connsiteX17" fmla="*/ 5462 w 8127"/>
              <a:gd name="connsiteY17" fmla="*/ 0 h 10000"/>
              <a:gd name="connsiteX18" fmla="*/ 6456 w 8127"/>
              <a:gd name="connsiteY18" fmla="*/ 0 h 10000"/>
              <a:gd name="connsiteX19" fmla="*/ 6497 w 8127"/>
              <a:gd name="connsiteY19" fmla="*/ 523 h 10000"/>
              <a:gd name="connsiteX20" fmla="*/ 6497 w 8127"/>
              <a:gd name="connsiteY20" fmla="*/ 7159 h 10000"/>
              <a:gd name="connsiteX21" fmla="*/ 6536 w 8127"/>
              <a:gd name="connsiteY21" fmla="*/ 7682 h 10000"/>
              <a:gd name="connsiteX22" fmla="*/ 8047 w 8127"/>
              <a:gd name="connsiteY22" fmla="*/ 7682 h 10000"/>
              <a:gd name="connsiteX23" fmla="*/ 8087 w 8127"/>
              <a:gd name="connsiteY23" fmla="*/ 7159 h 10000"/>
              <a:gd name="connsiteX24" fmla="*/ 8087 w 8127"/>
              <a:gd name="connsiteY24" fmla="*/ 2075 h 10000"/>
              <a:gd name="connsiteX25" fmla="*/ 8127 w 8127"/>
              <a:gd name="connsiteY25" fmla="*/ 1551 h 10000"/>
              <a:gd name="connsiteX0" fmla="*/ 0 w 9951"/>
              <a:gd name="connsiteY0" fmla="*/ 6131 h 10000"/>
              <a:gd name="connsiteX1" fmla="*/ 49 w 9951"/>
              <a:gd name="connsiteY1" fmla="*/ 5607 h 10000"/>
              <a:gd name="connsiteX2" fmla="*/ 1646 w 9951"/>
              <a:gd name="connsiteY2" fmla="*/ 5607 h 10000"/>
              <a:gd name="connsiteX3" fmla="*/ 1696 w 9951"/>
              <a:gd name="connsiteY3" fmla="*/ 6131 h 10000"/>
              <a:gd name="connsiteX4" fmla="*/ 1696 w 9951"/>
              <a:gd name="connsiteY4" fmla="*/ 9477 h 10000"/>
              <a:gd name="connsiteX5" fmla="*/ 1747 w 9951"/>
              <a:gd name="connsiteY5" fmla="*/ 10000 h 10000"/>
              <a:gd name="connsiteX6" fmla="*/ 2182 w 9951"/>
              <a:gd name="connsiteY6" fmla="*/ 10000 h 10000"/>
              <a:gd name="connsiteX7" fmla="*/ 2231 w 9951"/>
              <a:gd name="connsiteY7" fmla="*/ 9477 h 10000"/>
              <a:gd name="connsiteX8" fmla="*/ 2231 w 9951"/>
              <a:gd name="connsiteY8" fmla="*/ 7178 h 10000"/>
              <a:gd name="connsiteX9" fmla="*/ 2278 w 9951"/>
              <a:gd name="connsiteY9" fmla="*/ 6654 h 10000"/>
              <a:gd name="connsiteX10" fmla="*/ 2815 w 9951"/>
              <a:gd name="connsiteY10" fmla="*/ 6654 h 10000"/>
              <a:gd name="connsiteX11" fmla="*/ 2866 w 9951"/>
              <a:gd name="connsiteY11" fmla="*/ 7178 h 10000"/>
              <a:gd name="connsiteX12" fmla="*/ 2866 w 9951"/>
              <a:gd name="connsiteY12" fmla="*/ 8411 h 10000"/>
              <a:gd name="connsiteX13" fmla="*/ 2915 w 9951"/>
              <a:gd name="connsiteY13" fmla="*/ 8935 h 10000"/>
              <a:gd name="connsiteX14" fmla="*/ 6624 w 9951"/>
              <a:gd name="connsiteY14" fmla="*/ 8935 h 10000"/>
              <a:gd name="connsiteX15" fmla="*/ 6673 w 9951"/>
              <a:gd name="connsiteY15" fmla="*/ 8411 h 10000"/>
              <a:gd name="connsiteX16" fmla="*/ 6673 w 9951"/>
              <a:gd name="connsiteY16" fmla="*/ 523 h 10000"/>
              <a:gd name="connsiteX17" fmla="*/ 6721 w 9951"/>
              <a:gd name="connsiteY17" fmla="*/ 0 h 10000"/>
              <a:gd name="connsiteX18" fmla="*/ 7944 w 9951"/>
              <a:gd name="connsiteY18" fmla="*/ 0 h 10000"/>
              <a:gd name="connsiteX19" fmla="*/ 7994 w 9951"/>
              <a:gd name="connsiteY19" fmla="*/ 523 h 10000"/>
              <a:gd name="connsiteX20" fmla="*/ 7994 w 9951"/>
              <a:gd name="connsiteY20" fmla="*/ 7159 h 10000"/>
              <a:gd name="connsiteX21" fmla="*/ 8042 w 9951"/>
              <a:gd name="connsiteY21" fmla="*/ 7682 h 10000"/>
              <a:gd name="connsiteX22" fmla="*/ 9902 w 9951"/>
              <a:gd name="connsiteY22" fmla="*/ 7682 h 10000"/>
              <a:gd name="connsiteX23" fmla="*/ 9951 w 9951"/>
              <a:gd name="connsiteY23" fmla="*/ 7159 h 10000"/>
              <a:gd name="connsiteX24" fmla="*/ 9951 w 9951"/>
              <a:gd name="connsiteY24" fmla="*/ 2075 h 10000"/>
              <a:gd name="connsiteX0" fmla="*/ 0 w 10000"/>
              <a:gd name="connsiteY0" fmla="*/ 6131 h 10000"/>
              <a:gd name="connsiteX1" fmla="*/ 49 w 10000"/>
              <a:gd name="connsiteY1" fmla="*/ 5607 h 10000"/>
              <a:gd name="connsiteX2" fmla="*/ 1654 w 10000"/>
              <a:gd name="connsiteY2" fmla="*/ 5607 h 10000"/>
              <a:gd name="connsiteX3" fmla="*/ 1704 w 10000"/>
              <a:gd name="connsiteY3" fmla="*/ 6131 h 10000"/>
              <a:gd name="connsiteX4" fmla="*/ 1704 w 10000"/>
              <a:gd name="connsiteY4" fmla="*/ 9477 h 10000"/>
              <a:gd name="connsiteX5" fmla="*/ 1756 w 10000"/>
              <a:gd name="connsiteY5" fmla="*/ 10000 h 10000"/>
              <a:gd name="connsiteX6" fmla="*/ 2193 w 10000"/>
              <a:gd name="connsiteY6" fmla="*/ 10000 h 10000"/>
              <a:gd name="connsiteX7" fmla="*/ 2242 w 10000"/>
              <a:gd name="connsiteY7" fmla="*/ 9477 h 10000"/>
              <a:gd name="connsiteX8" fmla="*/ 2242 w 10000"/>
              <a:gd name="connsiteY8" fmla="*/ 7178 h 10000"/>
              <a:gd name="connsiteX9" fmla="*/ 2289 w 10000"/>
              <a:gd name="connsiteY9" fmla="*/ 6654 h 10000"/>
              <a:gd name="connsiteX10" fmla="*/ 2829 w 10000"/>
              <a:gd name="connsiteY10" fmla="*/ 6654 h 10000"/>
              <a:gd name="connsiteX11" fmla="*/ 2880 w 10000"/>
              <a:gd name="connsiteY11" fmla="*/ 7178 h 10000"/>
              <a:gd name="connsiteX12" fmla="*/ 2880 w 10000"/>
              <a:gd name="connsiteY12" fmla="*/ 8411 h 10000"/>
              <a:gd name="connsiteX13" fmla="*/ 2929 w 10000"/>
              <a:gd name="connsiteY13" fmla="*/ 8935 h 10000"/>
              <a:gd name="connsiteX14" fmla="*/ 6657 w 10000"/>
              <a:gd name="connsiteY14" fmla="*/ 8935 h 10000"/>
              <a:gd name="connsiteX15" fmla="*/ 6706 w 10000"/>
              <a:gd name="connsiteY15" fmla="*/ 8411 h 10000"/>
              <a:gd name="connsiteX16" fmla="*/ 6706 w 10000"/>
              <a:gd name="connsiteY16" fmla="*/ 523 h 10000"/>
              <a:gd name="connsiteX17" fmla="*/ 6754 w 10000"/>
              <a:gd name="connsiteY17" fmla="*/ 0 h 10000"/>
              <a:gd name="connsiteX18" fmla="*/ 7983 w 10000"/>
              <a:gd name="connsiteY18" fmla="*/ 0 h 10000"/>
              <a:gd name="connsiteX19" fmla="*/ 8033 w 10000"/>
              <a:gd name="connsiteY19" fmla="*/ 523 h 10000"/>
              <a:gd name="connsiteX20" fmla="*/ 8033 w 10000"/>
              <a:gd name="connsiteY20" fmla="*/ 7159 h 10000"/>
              <a:gd name="connsiteX21" fmla="*/ 8082 w 10000"/>
              <a:gd name="connsiteY21" fmla="*/ 7682 h 10000"/>
              <a:gd name="connsiteX22" fmla="*/ 9951 w 10000"/>
              <a:gd name="connsiteY22" fmla="*/ 7682 h 10000"/>
              <a:gd name="connsiteX23" fmla="*/ 10000 w 10000"/>
              <a:gd name="connsiteY23" fmla="*/ 7159 h 10000"/>
              <a:gd name="connsiteX0" fmla="*/ 0 w 9951"/>
              <a:gd name="connsiteY0" fmla="*/ 6131 h 10000"/>
              <a:gd name="connsiteX1" fmla="*/ 49 w 9951"/>
              <a:gd name="connsiteY1" fmla="*/ 5607 h 10000"/>
              <a:gd name="connsiteX2" fmla="*/ 1654 w 9951"/>
              <a:gd name="connsiteY2" fmla="*/ 5607 h 10000"/>
              <a:gd name="connsiteX3" fmla="*/ 1704 w 9951"/>
              <a:gd name="connsiteY3" fmla="*/ 6131 h 10000"/>
              <a:gd name="connsiteX4" fmla="*/ 1704 w 9951"/>
              <a:gd name="connsiteY4" fmla="*/ 9477 h 10000"/>
              <a:gd name="connsiteX5" fmla="*/ 1756 w 9951"/>
              <a:gd name="connsiteY5" fmla="*/ 10000 h 10000"/>
              <a:gd name="connsiteX6" fmla="*/ 2193 w 9951"/>
              <a:gd name="connsiteY6" fmla="*/ 10000 h 10000"/>
              <a:gd name="connsiteX7" fmla="*/ 2242 w 9951"/>
              <a:gd name="connsiteY7" fmla="*/ 9477 h 10000"/>
              <a:gd name="connsiteX8" fmla="*/ 2242 w 9951"/>
              <a:gd name="connsiteY8" fmla="*/ 7178 h 10000"/>
              <a:gd name="connsiteX9" fmla="*/ 2289 w 9951"/>
              <a:gd name="connsiteY9" fmla="*/ 6654 h 10000"/>
              <a:gd name="connsiteX10" fmla="*/ 2829 w 9951"/>
              <a:gd name="connsiteY10" fmla="*/ 6654 h 10000"/>
              <a:gd name="connsiteX11" fmla="*/ 2880 w 9951"/>
              <a:gd name="connsiteY11" fmla="*/ 7178 h 10000"/>
              <a:gd name="connsiteX12" fmla="*/ 2880 w 9951"/>
              <a:gd name="connsiteY12" fmla="*/ 8411 h 10000"/>
              <a:gd name="connsiteX13" fmla="*/ 2929 w 9951"/>
              <a:gd name="connsiteY13" fmla="*/ 8935 h 10000"/>
              <a:gd name="connsiteX14" fmla="*/ 6657 w 9951"/>
              <a:gd name="connsiteY14" fmla="*/ 8935 h 10000"/>
              <a:gd name="connsiteX15" fmla="*/ 6706 w 9951"/>
              <a:gd name="connsiteY15" fmla="*/ 8411 h 10000"/>
              <a:gd name="connsiteX16" fmla="*/ 6706 w 9951"/>
              <a:gd name="connsiteY16" fmla="*/ 523 h 10000"/>
              <a:gd name="connsiteX17" fmla="*/ 6754 w 9951"/>
              <a:gd name="connsiteY17" fmla="*/ 0 h 10000"/>
              <a:gd name="connsiteX18" fmla="*/ 7983 w 9951"/>
              <a:gd name="connsiteY18" fmla="*/ 0 h 10000"/>
              <a:gd name="connsiteX19" fmla="*/ 8033 w 9951"/>
              <a:gd name="connsiteY19" fmla="*/ 523 h 10000"/>
              <a:gd name="connsiteX20" fmla="*/ 8033 w 9951"/>
              <a:gd name="connsiteY20" fmla="*/ 7159 h 10000"/>
              <a:gd name="connsiteX21" fmla="*/ 8082 w 9951"/>
              <a:gd name="connsiteY21" fmla="*/ 7682 h 10000"/>
              <a:gd name="connsiteX22" fmla="*/ 9951 w 9951"/>
              <a:gd name="connsiteY22" fmla="*/ 7682 h 10000"/>
              <a:gd name="connsiteX0" fmla="*/ 0 w 10000"/>
              <a:gd name="connsiteY0" fmla="*/ 6131 h 10000"/>
              <a:gd name="connsiteX1" fmla="*/ 1662 w 10000"/>
              <a:gd name="connsiteY1" fmla="*/ 5607 h 10000"/>
              <a:gd name="connsiteX2" fmla="*/ 1712 w 10000"/>
              <a:gd name="connsiteY2" fmla="*/ 6131 h 10000"/>
              <a:gd name="connsiteX3" fmla="*/ 1712 w 10000"/>
              <a:gd name="connsiteY3" fmla="*/ 9477 h 10000"/>
              <a:gd name="connsiteX4" fmla="*/ 1765 w 10000"/>
              <a:gd name="connsiteY4" fmla="*/ 10000 h 10000"/>
              <a:gd name="connsiteX5" fmla="*/ 2204 w 10000"/>
              <a:gd name="connsiteY5" fmla="*/ 10000 h 10000"/>
              <a:gd name="connsiteX6" fmla="*/ 2253 w 10000"/>
              <a:gd name="connsiteY6" fmla="*/ 9477 h 10000"/>
              <a:gd name="connsiteX7" fmla="*/ 2253 w 10000"/>
              <a:gd name="connsiteY7" fmla="*/ 7178 h 10000"/>
              <a:gd name="connsiteX8" fmla="*/ 2300 w 10000"/>
              <a:gd name="connsiteY8" fmla="*/ 6654 h 10000"/>
              <a:gd name="connsiteX9" fmla="*/ 2843 w 10000"/>
              <a:gd name="connsiteY9" fmla="*/ 6654 h 10000"/>
              <a:gd name="connsiteX10" fmla="*/ 2894 w 10000"/>
              <a:gd name="connsiteY10" fmla="*/ 7178 h 10000"/>
              <a:gd name="connsiteX11" fmla="*/ 2894 w 10000"/>
              <a:gd name="connsiteY11" fmla="*/ 8411 h 10000"/>
              <a:gd name="connsiteX12" fmla="*/ 2943 w 10000"/>
              <a:gd name="connsiteY12" fmla="*/ 8935 h 10000"/>
              <a:gd name="connsiteX13" fmla="*/ 6690 w 10000"/>
              <a:gd name="connsiteY13" fmla="*/ 8935 h 10000"/>
              <a:gd name="connsiteX14" fmla="*/ 6739 w 10000"/>
              <a:gd name="connsiteY14" fmla="*/ 8411 h 10000"/>
              <a:gd name="connsiteX15" fmla="*/ 6739 w 10000"/>
              <a:gd name="connsiteY15" fmla="*/ 523 h 10000"/>
              <a:gd name="connsiteX16" fmla="*/ 6787 w 10000"/>
              <a:gd name="connsiteY16" fmla="*/ 0 h 10000"/>
              <a:gd name="connsiteX17" fmla="*/ 8022 w 10000"/>
              <a:gd name="connsiteY17" fmla="*/ 0 h 10000"/>
              <a:gd name="connsiteX18" fmla="*/ 8073 w 10000"/>
              <a:gd name="connsiteY18" fmla="*/ 523 h 10000"/>
              <a:gd name="connsiteX19" fmla="*/ 8073 w 10000"/>
              <a:gd name="connsiteY19" fmla="*/ 7159 h 10000"/>
              <a:gd name="connsiteX20" fmla="*/ 8122 w 10000"/>
              <a:gd name="connsiteY20" fmla="*/ 7682 h 10000"/>
              <a:gd name="connsiteX21" fmla="*/ 10000 w 10000"/>
              <a:gd name="connsiteY21" fmla="*/ 7682 h 10000"/>
              <a:gd name="connsiteX0" fmla="*/ 0 w 8657"/>
              <a:gd name="connsiteY0" fmla="*/ 5687 h 10000"/>
              <a:gd name="connsiteX1" fmla="*/ 319 w 8657"/>
              <a:gd name="connsiteY1" fmla="*/ 5607 h 10000"/>
              <a:gd name="connsiteX2" fmla="*/ 369 w 8657"/>
              <a:gd name="connsiteY2" fmla="*/ 6131 h 10000"/>
              <a:gd name="connsiteX3" fmla="*/ 369 w 8657"/>
              <a:gd name="connsiteY3" fmla="*/ 9477 h 10000"/>
              <a:gd name="connsiteX4" fmla="*/ 422 w 8657"/>
              <a:gd name="connsiteY4" fmla="*/ 10000 h 10000"/>
              <a:gd name="connsiteX5" fmla="*/ 861 w 8657"/>
              <a:gd name="connsiteY5" fmla="*/ 10000 h 10000"/>
              <a:gd name="connsiteX6" fmla="*/ 910 w 8657"/>
              <a:gd name="connsiteY6" fmla="*/ 9477 h 10000"/>
              <a:gd name="connsiteX7" fmla="*/ 910 w 8657"/>
              <a:gd name="connsiteY7" fmla="*/ 7178 h 10000"/>
              <a:gd name="connsiteX8" fmla="*/ 957 w 8657"/>
              <a:gd name="connsiteY8" fmla="*/ 6654 h 10000"/>
              <a:gd name="connsiteX9" fmla="*/ 1500 w 8657"/>
              <a:gd name="connsiteY9" fmla="*/ 6654 h 10000"/>
              <a:gd name="connsiteX10" fmla="*/ 1551 w 8657"/>
              <a:gd name="connsiteY10" fmla="*/ 7178 h 10000"/>
              <a:gd name="connsiteX11" fmla="*/ 1551 w 8657"/>
              <a:gd name="connsiteY11" fmla="*/ 8411 h 10000"/>
              <a:gd name="connsiteX12" fmla="*/ 1600 w 8657"/>
              <a:gd name="connsiteY12" fmla="*/ 8935 h 10000"/>
              <a:gd name="connsiteX13" fmla="*/ 5347 w 8657"/>
              <a:gd name="connsiteY13" fmla="*/ 8935 h 10000"/>
              <a:gd name="connsiteX14" fmla="*/ 5396 w 8657"/>
              <a:gd name="connsiteY14" fmla="*/ 8411 h 10000"/>
              <a:gd name="connsiteX15" fmla="*/ 5396 w 8657"/>
              <a:gd name="connsiteY15" fmla="*/ 523 h 10000"/>
              <a:gd name="connsiteX16" fmla="*/ 5444 w 8657"/>
              <a:gd name="connsiteY16" fmla="*/ 0 h 10000"/>
              <a:gd name="connsiteX17" fmla="*/ 6679 w 8657"/>
              <a:gd name="connsiteY17" fmla="*/ 0 h 10000"/>
              <a:gd name="connsiteX18" fmla="*/ 6730 w 8657"/>
              <a:gd name="connsiteY18" fmla="*/ 523 h 10000"/>
              <a:gd name="connsiteX19" fmla="*/ 6730 w 8657"/>
              <a:gd name="connsiteY19" fmla="*/ 7159 h 10000"/>
              <a:gd name="connsiteX20" fmla="*/ 6779 w 8657"/>
              <a:gd name="connsiteY20" fmla="*/ 7682 h 10000"/>
              <a:gd name="connsiteX21" fmla="*/ 8657 w 8657"/>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609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8282"/>
              <a:gd name="connsiteY0" fmla="*/ 5609 h 10000"/>
              <a:gd name="connsiteX1" fmla="*/ 368 w 8282"/>
              <a:gd name="connsiteY1" fmla="*/ 5607 h 10000"/>
              <a:gd name="connsiteX2" fmla="*/ 426 w 8282"/>
              <a:gd name="connsiteY2" fmla="*/ 6131 h 10000"/>
              <a:gd name="connsiteX3" fmla="*/ 426 w 8282"/>
              <a:gd name="connsiteY3" fmla="*/ 9477 h 10000"/>
              <a:gd name="connsiteX4" fmla="*/ 487 w 8282"/>
              <a:gd name="connsiteY4" fmla="*/ 10000 h 10000"/>
              <a:gd name="connsiteX5" fmla="*/ 995 w 8282"/>
              <a:gd name="connsiteY5" fmla="*/ 10000 h 10000"/>
              <a:gd name="connsiteX6" fmla="*/ 1051 w 8282"/>
              <a:gd name="connsiteY6" fmla="*/ 9477 h 10000"/>
              <a:gd name="connsiteX7" fmla="*/ 1051 w 8282"/>
              <a:gd name="connsiteY7" fmla="*/ 7178 h 10000"/>
              <a:gd name="connsiteX8" fmla="*/ 1105 w 8282"/>
              <a:gd name="connsiteY8" fmla="*/ 6654 h 10000"/>
              <a:gd name="connsiteX9" fmla="*/ 1733 w 8282"/>
              <a:gd name="connsiteY9" fmla="*/ 6654 h 10000"/>
              <a:gd name="connsiteX10" fmla="*/ 1792 w 8282"/>
              <a:gd name="connsiteY10" fmla="*/ 7178 h 10000"/>
              <a:gd name="connsiteX11" fmla="*/ 1792 w 8282"/>
              <a:gd name="connsiteY11" fmla="*/ 8411 h 10000"/>
              <a:gd name="connsiteX12" fmla="*/ 1848 w 8282"/>
              <a:gd name="connsiteY12" fmla="*/ 8935 h 10000"/>
              <a:gd name="connsiteX13" fmla="*/ 6177 w 8282"/>
              <a:gd name="connsiteY13" fmla="*/ 8935 h 10000"/>
              <a:gd name="connsiteX14" fmla="*/ 6233 w 8282"/>
              <a:gd name="connsiteY14" fmla="*/ 8411 h 10000"/>
              <a:gd name="connsiteX15" fmla="*/ 6233 w 8282"/>
              <a:gd name="connsiteY15" fmla="*/ 523 h 10000"/>
              <a:gd name="connsiteX16" fmla="*/ 6289 w 8282"/>
              <a:gd name="connsiteY16" fmla="*/ 0 h 10000"/>
              <a:gd name="connsiteX17" fmla="*/ 7715 w 8282"/>
              <a:gd name="connsiteY17" fmla="*/ 0 h 10000"/>
              <a:gd name="connsiteX18" fmla="*/ 7774 w 8282"/>
              <a:gd name="connsiteY18" fmla="*/ 523 h 10000"/>
              <a:gd name="connsiteX19" fmla="*/ 7774 w 8282"/>
              <a:gd name="connsiteY19" fmla="*/ 7159 h 10000"/>
              <a:gd name="connsiteX20" fmla="*/ 7831 w 8282"/>
              <a:gd name="connsiteY20" fmla="*/ 7682 h 10000"/>
              <a:gd name="connsiteX21" fmla="*/ 8282 w 8282"/>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58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17" h="10000">
                <a:moveTo>
                  <a:pt x="0" y="5609"/>
                </a:moveTo>
                <a:lnTo>
                  <a:pt x="436" y="5607"/>
                </a:lnTo>
                <a:cubicBezTo>
                  <a:pt x="477" y="5607"/>
                  <a:pt x="514" y="5832"/>
                  <a:pt x="514" y="6131"/>
                </a:cubicBezTo>
                <a:lnTo>
                  <a:pt x="514" y="9477"/>
                </a:lnTo>
                <a:cubicBezTo>
                  <a:pt x="514" y="9757"/>
                  <a:pt x="548" y="10000"/>
                  <a:pt x="588" y="10000"/>
                </a:cubicBezTo>
                <a:lnTo>
                  <a:pt x="1201" y="10000"/>
                </a:lnTo>
                <a:cubicBezTo>
                  <a:pt x="1235" y="10000"/>
                  <a:pt x="1269" y="9757"/>
                  <a:pt x="1269" y="9477"/>
                </a:cubicBezTo>
                <a:lnTo>
                  <a:pt x="1269" y="7178"/>
                </a:lnTo>
                <a:cubicBezTo>
                  <a:pt x="1269" y="6897"/>
                  <a:pt x="1297" y="6654"/>
                  <a:pt x="1334" y="6654"/>
                </a:cubicBezTo>
                <a:lnTo>
                  <a:pt x="2092" y="6654"/>
                </a:lnTo>
                <a:cubicBezTo>
                  <a:pt x="2132" y="6654"/>
                  <a:pt x="2164" y="6897"/>
                  <a:pt x="2164" y="7178"/>
                </a:cubicBezTo>
                <a:lnTo>
                  <a:pt x="2164" y="8411"/>
                </a:lnTo>
                <a:cubicBezTo>
                  <a:pt x="2164" y="8710"/>
                  <a:pt x="2193" y="8935"/>
                  <a:pt x="2231" y="8935"/>
                </a:cubicBezTo>
                <a:lnTo>
                  <a:pt x="7458" y="8935"/>
                </a:lnTo>
                <a:cubicBezTo>
                  <a:pt x="7496" y="8935"/>
                  <a:pt x="7526" y="8710"/>
                  <a:pt x="7526" y="8411"/>
                </a:cubicBezTo>
                <a:lnTo>
                  <a:pt x="7526" y="523"/>
                </a:lnTo>
                <a:cubicBezTo>
                  <a:pt x="7526" y="224"/>
                  <a:pt x="7557" y="0"/>
                  <a:pt x="7594" y="0"/>
                </a:cubicBezTo>
                <a:lnTo>
                  <a:pt x="9315" y="0"/>
                </a:lnTo>
                <a:cubicBezTo>
                  <a:pt x="9356" y="0"/>
                  <a:pt x="9387" y="224"/>
                  <a:pt x="9387" y="523"/>
                </a:cubicBezTo>
                <a:lnTo>
                  <a:pt x="9387" y="7159"/>
                </a:lnTo>
                <a:cubicBezTo>
                  <a:pt x="9387" y="7439"/>
                  <a:pt x="9416" y="7682"/>
                  <a:pt x="9455" y="7682"/>
                </a:cubicBezTo>
                <a:lnTo>
                  <a:pt x="10017" y="768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gray">
          <a:xfrm>
            <a:off x="-7917" y="4480919"/>
            <a:ext cx="9161634" cy="1894152"/>
          </a:xfrm>
          <a:custGeom>
            <a:avLst/>
            <a:gdLst>
              <a:gd name="T0" fmla="*/ 0 w 8479"/>
              <a:gd name="T1" fmla="*/ 0 h 835"/>
              <a:gd name="T2" fmla="*/ 1311 w 8479"/>
              <a:gd name="T3" fmla="*/ 0 h 835"/>
              <a:gd name="T4" fmla="*/ 1339 w 8479"/>
              <a:gd name="T5" fmla="*/ 28 h 835"/>
              <a:gd name="T6" fmla="*/ 1339 w 8479"/>
              <a:gd name="T7" fmla="*/ 629 h 835"/>
              <a:gd name="T8" fmla="*/ 1366 w 8479"/>
              <a:gd name="T9" fmla="*/ 657 h 835"/>
              <a:gd name="T10" fmla="*/ 2615 w 8479"/>
              <a:gd name="T11" fmla="*/ 657 h 835"/>
              <a:gd name="T12" fmla="*/ 2643 w 8479"/>
              <a:gd name="T13" fmla="*/ 629 h 835"/>
              <a:gd name="T14" fmla="*/ 2643 w 8479"/>
              <a:gd name="T15" fmla="*/ 150 h 835"/>
              <a:gd name="T16" fmla="*/ 2671 w 8479"/>
              <a:gd name="T17" fmla="*/ 122 h 835"/>
              <a:gd name="T18" fmla="*/ 3930 w 8479"/>
              <a:gd name="T19" fmla="*/ 122 h 835"/>
              <a:gd name="T20" fmla="*/ 3958 w 8479"/>
              <a:gd name="T21" fmla="*/ 150 h 835"/>
              <a:gd name="T22" fmla="*/ 3958 w 8479"/>
              <a:gd name="T23" fmla="*/ 807 h 835"/>
              <a:gd name="T24" fmla="*/ 3986 w 8479"/>
              <a:gd name="T25" fmla="*/ 835 h 835"/>
              <a:gd name="T26" fmla="*/ 4855 w 8479"/>
              <a:gd name="T27" fmla="*/ 835 h 835"/>
              <a:gd name="T28" fmla="*/ 4883 w 8479"/>
              <a:gd name="T29" fmla="*/ 807 h 835"/>
              <a:gd name="T30" fmla="*/ 4883 w 8479"/>
              <a:gd name="T31" fmla="*/ 28 h 835"/>
              <a:gd name="T32" fmla="*/ 4911 w 8479"/>
              <a:gd name="T33" fmla="*/ 0 h 835"/>
              <a:gd name="T34" fmla="*/ 5536 w 8479"/>
              <a:gd name="T35" fmla="*/ 0 h 835"/>
              <a:gd name="T36" fmla="*/ 5564 w 8479"/>
              <a:gd name="T37" fmla="*/ 28 h 835"/>
              <a:gd name="T38" fmla="*/ 5564 w 8479"/>
              <a:gd name="T39" fmla="*/ 716 h 835"/>
              <a:gd name="T40" fmla="*/ 5592 w 8479"/>
              <a:gd name="T41" fmla="*/ 744 h 835"/>
              <a:gd name="T42" fmla="*/ 6859 w 8479"/>
              <a:gd name="T43" fmla="*/ 744 h 835"/>
              <a:gd name="T44" fmla="*/ 6887 w 8479"/>
              <a:gd name="T45" fmla="*/ 716 h 835"/>
              <a:gd name="T46" fmla="*/ 6887 w 8479"/>
              <a:gd name="T47" fmla="*/ 148 h 835"/>
              <a:gd name="T48" fmla="*/ 6915 w 8479"/>
              <a:gd name="T49" fmla="*/ 120 h 835"/>
              <a:gd name="T50" fmla="*/ 7337 w 8479"/>
              <a:gd name="T51" fmla="*/ 120 h 835"/>
              <a:gd name="T52" fmla="*/ 7364 w 8479"/>
              <a:gd name="T53" fmla="*/ 148 h 835"/>
              <a:gd name="T54" fmla="*/ 7364 w 8479"/>
              <a:gd name="T55" fmla="*/ 269 h 835"/>
              <a:gd name="T56" fmla="*/ 7392 w 8479"/>
              <a:gd name="T57" fmla="*/ 297 h 835"/>
              <a:gd name="T58" fmla="*/ 8479 w 8479"/>
              <a:gd name="T59" fmla="*/ 297 h 835"/>
              <a:gd name="connsiteX0" fmla="*/ 0 w 8454"/>
              <a:gd name="connsiteY0" fmla="*/ 0 h 10000"/>
              <a:gd name="connsiteX1" fmla="*/ 33 w 8454"/>
              <a:gd name="connsiteY1" fmla="*/ 335 h 10000"/>
              <a:gd name="connsiteX2" fmla="*/ 33 w 8454"/>
              <a:gd name="connsiteY2" fmla="*/ 7533 h 10000"/>
              <a:gd name="connsiteX3" fmla="*/ 65 w 8454"/>
              <a:gd name="connsiteY3" fmla="*/ 7868 h 10000"/>
              <a:gd name="connsiteX4" fmla="*/ 1538 w 8454"/>
              <a:gd name="connsiteY4" fmla="*/ 7868 h 10000"/>
              <a:gd name="connsiteX5" fmla="*/ 1571 w 8454"/>
              <a:gd name="connsiteY5" fmla="*/ 7533 h 10000"/>
              <a:gd name="connsiteX6" fmla="*/ 1571 w 8454"/>
              <a:gd name="connsiteY6" fmla="*/ 1796 h 10000"/>
              <a:gd name="connsiteX7" fmla="*/ 1604 w 8454"/>
              <a:gd name="connsiteY7" fmla="*/ 1461 h 10000"/>
              <a:gd name="connsiteX8" fmla="*/ 3089 w 8454"/>
              <a:gd name="connsiteY8" fmla="*/ 1461 h 10000"/>
              <a:gd name="connsiteX9" fmla="*/ 3122 w 8454"/>
              <a:gd name="connsiteY9" fmla="*/ 1796 h 10000"/>
              <a:gd name="connsiteX10" fmla="*/ 3122 w 8454"/>
              <a:gd name="connsiteY10" fmla="*/ 9665 h 10000"/>
              <a:gd name="connsiteX11" fmla="*/ 3155 w 8454"/>
              <a:gd name="connsiteY11" fmla="*/ 10000 h 10000"/>
              <a:gd name="connsiteX12" fmla="*/ 4180 w 8454"/>
              <a:gd name="connsiteY12" fmla="*/ 10000 h 10000"/>
              <a:gd name="connsiteX13" fmla="*/ 4213 w 8454"/>
              <a:gd name="connsiteY13" fmla="*/ 9665 h 10000"/>
              <a:gd name="connsiteX14" fmla="*/ 4213 w 8454"/>
              <a:gd name="connsiteY14" fmla="*/ 335 h 10000"/>
              <a:gd name="connsiteX15" fmla="*/ 4246 w 8454"/>
              <a:gd name="connsiteY15" fmla="*/ 0 h 10000"/>
              <a:gd name="connsiteX16" fmla="*/ 4983 w 8454"/>
              <a:gd name="connsiteY16" fmla="*/ 0 h 10000"/>
              <a:gd name="connsiteX17" fmla="*/ 5016 w 8454"/>
              <a:gd name="connsiteY17" fmla="*/ 335 h 10000"/>
              <a:gd name="connsiteX18" fmla="*/ 5016 w 8454"/>
              <a:gd name="connsiteY18" fmla="*/ 8575 h 10000"/>
              <a:gd name="connsiteX19" fmla="*/ 5049 w 8454"/>
              <a:gd name="connsiteY19" fmla="*/ 8910 h 10000"/>
              <a:gd name="connsiteX20" fmla="*/ 6543 w 8454"/>
              <a:gd name="connsiteY20" fmla="*/ 8910 h 10000"/>
              <a:gd name="connsiteX21" fmla="*/ 6576 w 8454"/>
              <a:gd name="connsiteY21" fmla="*/ 8575 h 10000"/>
              <a:gd name="connsiteX22" fmla="*/ 6576 w 8454"/>
              <a:gd name="connsiteY22" fmla="*/ 1772 h 10000"/>
              <a:gd name="connsiteX23" fmla="*/ 6609 w 8454"/>
              <a:gd name="connsiteY23" fmla="*/ 1437 h 10000"/>
              <a:gd name="connsiteX24" fmla="*/ 7107 w 8454"/>
              <a:gd name="connsiteY24" fmla="*/ 1437 h 10000"/>
              <a:gd name="connsiteX25" fmla="*/ 7139 w 8454"/>
              <a:gd name="connsiteY25" fmla="*/ 1772 h 10000"/>
              <a:gd name="connsiteX26" fmla="*/ 7139 w 8454"/>
              <a:gd name="connsiteY26" fmla="*/ 3222 h 10000"/>
              <a:gd name="connsiteX27" fmla="*/ 7172 w 8454"/>
              <a:gd name="connsiteY27" fmla="*/ 3557 h 10000"/>
              <a:gd name="connsiteX28" fmla="*/ 8454 w 8454"/>
              <a:gd name="connsiteY28" fmla="*/ 3557 h 10000"/>
              <a:gd name="connsiteX0" fmla="*/ 0 w 9961"/>
              <a:gd name="connsiteY0" fmla="*/ 335 h 10000"/>
              <a:gd name="connsiteX1" fmla="*/ 0 w 9961"/>
              <a:gd name="connsiteY1" fmla="*/ 7533 h 10000"/>
              <a:gd name="connsiteX2" fmla="*/ 38 w 9961"/>
              <a:gd name="connsiteY2" fmla="*/ 7868 h 10000"/>
              <a:gd name="connsiteX3" fmla="*/ 1780 w 9961"/>
              <a:gd name="connsiteY3" fmla="*/ 7868 h 10000"/>
              <a:gd name="connsiteX4" fmla="*/ 1819 w 9961"/>
              <a:gd name="connsiteY4" fmla="*/ 7533 h 10000"/>
              <a:gd name="connsiteX5" fmla="*/ 1819 w 9961"/>
              <a:gd name="connsiteY5" fmla="*/ 1796 h 10000"/>
              <a:gd name="connsiteX6" fmla="*/ 1858 w 9961"/>
              <a:gd name="connsiteY6" fmla="*/ 1461 h 10000"/>
              <a:gd name="connsiteX7" fmla="*/ 3615 w 9961"/>
              <a:gd name="connsiteY7" fmla="*/ 1461 h 10000"/>
              <a:gd name="connsiteX8" fmla="*/ 3654 w 9961"/>
              <a:gd name="connsiteY8" fmla="*/ 1796 h 10000"/>
              <a:gd name="connsiteX9" fmla="*/ 3654 w 9961"/>
              <a:gd name="connsiteY9" fmla="*/ 9665 h 10000"/>
              <a:gd name="connsiteX10" fmla="*/ 3693 w 9961"/>
              <a:gd name="connsiteY10" fmla="*/ 10000 h 10000"/>
              <a:gd name="connsiteX11" fmla="*/ 4905 w 9961"/>
              <a:gd name="connsiteY11" fmla="*/ 10000 h 10000"/>
              <a:gd name="connsiteX12" fmla="*/ 4944 w 9961"/>
              <a:gd name="connsiteY12" fmla="*/ 9665 h 10000"/>
              <a:gd name="connsiteX13" fmla="*/ 4944 w 9961"/>
              <a:gd name="connsiteY13" fmla="*/ 335 h 10000"/>
              <a:gd name="connsiteX14" fmla="*/ 4983 w 9961"/>
              <a:gd name="connsiteY14" fmla="*/ 0 h 10000"/>
              <a:gd name="connsiteX15" fmla="*/ 5855 w 9961"/>
              <a:gd name="connsiteY15" fmla="*/ 0 h 10000"/>
              <a:gd name="connsiteX16" fmla="*/ 5894 w 9961"/>
              <a:gd name="connsiteY16" fmla="*/ 335 h 10000"/>
              <a:gd name="connsiteX17" fmla="*/ 5894 w 9961"/>
              <a:gd name="connsiteY17" fmla="*/ 8575 h 10000"/>
              <a:gd name="connsiteX18" fmla="*/ 5933 w 9961"/>
              <a:gd name="connsiteY18" fmla="*/ 8910 h 10000"/>
              <a:gd name="connsiteX19" fmla="*/ 7701 w 9961"/>
              <a:gd name="connsiteY19" fmla="*/ 8910 h 10000"/>
              <a:gd name="connsiteX20" fmla="*/ 7740 w 9961"/>
              <a:gd name="connsiteY20" fmla="*/ 8575 h 10000"/>
              <a:gd name="connsiteX21" fmla="*/ 7740 w 9961"/>
              <a:gd name="connsiteY21" fmla="*/ 1772 h 10000"/>
              <a:gd name="connsiteX22" fmla="*/ 7779 w 9961"/>
              <a:gd name="connsiteY22" fmla="*/ 1437 h 10000"/>
              <a:gd name="connsiteX23" fmla="*/ 8368 w 9961"/>
              <a:gd name="connsiteY23" fmla="*/ 1437 h 10000"/>
              <a:gd name="connsiteX24" fmla="*/ 8406 w 9961"/>
              <a:gd name="connsiteY24" fmla="*/ 1772 h 10000"/>
              <a:gd name="connsiteX25" fmla="*/ 8406 w 9961"/>
              <a:gd name="connsiteY25" fmla="*/ 3222 h 10000"/>
              <a:gd name="connsiteX26" fmla="*/ 8445 w 9961"/>
              <a:gd name="connsiteY26" fmla="*/ 3557 h 10000"/>
              <a:gd name="connsiteX27" fmla="*/ 9961 w 9961"/>
              <a:gd name="connsiteY27" fmla="*/ 3557 h 10000"/>
              <a:gd name="connsiteX0" fmla="*/ 0 w 10000"/>
              <a:gd name="connsiteY0" fmla="*/ 7533 h 10000"/>
              <a:gd name="connsiteX1" fmla="*/ 38 w 10000"/>
              <a:gd name="connsiteY1" fmla="*/ 7868 h 10000"/>
              <a:gd name="connsiteX2" fmla="*/ 1787 w 10000"/>
              <a:gd name="connsiteY2" fmla="*/ 7868 h 10000"/>
              <a:gd name="connsiteX3" fmla="*/ 1826 w 10000"/>
              <a:gd name="connsiteY3" fmla="*/ 7533 h 10000"/>
              <a:gd name="connsiteX4" fmla="*/ 1826 w 10000"/>
              <a:gd name="connsiteY4" fmla="*/ 1796 h 10000"/>
              <a:gd name="connsiteX5" fmla="*/ 1865 w 10000"/>
              <a:gd name="connsiteY5" fmla="*/ 1461 h 10000"/>
              <a:gd name="connsiteX6" fmla="*/ 3629 w 10000"/>
              <a:gd name="connsiteY6" fmla="*/ 1461 h 10000"/>
              <a:gd name="connsiteX7" fmla="*/ 3668 w 10000"/>
              <a:gd name="connsiteY7" fmla="*/ 1796 h 10000"/>
              <a:gd name="connsiteX8" fmla="*/ 3668 w 10000"/>
              <a:gd name="connsiteY8" fmla="*/ 9665 h 10000"/>
              <a:gd name="connsiteX9" fmla="*/ 3707 w 10000"/>
              <a:gd name="connsiteY9" fmla="*/ 10000 h 10000"/>
              <a:gd name="connsiteX10" fmla="*/ 4924 w 10000"/>
              <a:gd name="connsiteY10" fmla="*/ 10000 h 10000"/>
              <a:gd name="connsiteX11" fmla="*/ 4963 w 10000"/>
              <a:gd name="connsiteY11" fmla="*/ 9665 h 10000"/>
              <a:gd name="connsiteX12" fmla="*/ 4963 w 10000"/>
              <a:gd name="connsiteY12" fmla="*/ 335 h 10000"/>
              <a:gd name="connsiteX13" fmla="*/ 5003 w 10000"/>
              <a:gd name="connsiteY13" fmla="*/ 0 h 10000"/>
              <a:gd name="connsiteX14" fmla="*/ 5878 w 10000"/>
              <a:gd name="connsiteY14" fmla="*/ 0 h 10000"/>
              <a:gd name="connsiteX15" fmla="*/ 5917 w 10000"/>
              <a:gd name="connsiteY15" fmla="*/ 335 h 10000"/>
              <a:gd name="connsiteX16" fmla="*/ 5917 w 10000"/>
              <a:gd name="connsiteY16" fmla="*/ 8575 h 10000"/>
              <a:gd name="connsiteX17" fmla="*/ 5956 w 10000"/>
              <a:gd name="connsiteY17" fmla="*/ 8910 h 10000"/>
              <a:gd name="connsiteX18" fmla="*/ 7731 w 10000"/>
              <a:gd name="connsiteY18" fmla="*/ 8910 h 10000"/>
              <a:gd name="connsiteX19" fmla="*/ 7770 w 10000"/>
              <a:gd name="connsiteY19" fmla="*/ 8575 h 10000"/>
              <a:gd name="connsiteX20" fmla="*/ 7770 w 10000"/>
              <a:gd name="connsiteY20" fmla="*/ 1772 h 10000"/>
              <a:gd name="connsiteX21" fmla="*/ 7809 w 10000"/>
              <a:gd name="connsiteY21" fmla="*/ 1437 h 10000"/>
              <a:gd name="connsiteX22" fmla="*/ 8401 w 10000"/>
              <a:gd name="connsiteY22" fmla="*/ 1437 h 10000"/>
              <a:gd name="connsiteX23" fmla="*/ 8439 w 10000"/>
              <a:gd name="connsiteY23" fmla="*/ 1772 h 10000"/>
              <a:gd name="connsiteX24" fmla="*/ 8439 w 10000"/>
              <a:gd name="connsiteY24" fmla="*/ 3222 h 10000"/>
              <a:gd name="connsiteX25" fmla="*/ 8478 w 10000"/>
              <a:gd name="connsiteY25" fmla="*/ 3557 h 10000"/>
              <a:gd name="connsiteX26" fmla="*/ 10000 w 10000"/>
              <a:gd name="connsiteY26" fmla="*/ 3557 h 10000"/>
              <a:gd name="connsiteX0" fmla="*/ 0 w 9962"/>
              <a:gd name="connsiteY0" fmla="*/ 7868 h 10000"/>
              <a:gd name="connsiteX1" fmla="*/ 1749 w 9962"/>
              <a:gd name="connsiteY1" fmla="*/ 7868 h 10000"/>
              <a:gd name="connsiteX2" fmla="*/ 1788 w 9962"/>
              <a:gd name="connsiteY2" fmla="*/ 7533 h 10000"/>
              <a:gd name="connsiteX3" fmla="*/ 1788 w 9962"/>
              <a:gd name="connsiteY3" fmla="*/ 1796 h 10000"/>
              <a:gd name="connsiteX4" fmla="*/ 1827 w 9962"/>
              <a:gd name="connsiteY4" fmla="*/ 1461 h 10000"/>
              <a:gd name="connsiteX5" fmla="*/ 3591 w 9962"/>
              <a:gd name="connsiteY5" fmla="*/ 1461 h 10000"/>
              <a:gd name="connsiteX6" fmla="*/ 3630 w 9962"/>
              <a:gd name="connsiteY6" fmla="*/ 1796 h 10000"/>
              <a:gd name="connsiteX7" fmla="*/ 3630 w 9962"/>
              <a:gd name="connsiteY7" fmla="*/ 9665 h 10000"/>
              <a:gd name="connsiteX8" fmla="*/ 3669 w 9962"/>
              <a:gd name="connsiteY8" fmla="*/ 10000 h 10000"/>
              <a:gd name="connsiteX9" fmla="*/ 4886 w 9962"/>
              <a:gd name="connsiteY9" fmla="*/ 10000 h 10000"/>
              <a:gd name="connsiteX10" fmla="*/ 4925 w 9962"/>
              <a:gd name="connsiteY10" fmla="*/ 9665 h 10000"/>
              <a:gd name="connsiteX11" fmla="*/ 4925 w 9962"/>
              <a:gd name="connsiteY11" fmla="*/ 335 h 10000"/>
              <a:gd name="connsiteX12" fmla="*/ 4965 w 9962"/>
              <a:gd name="connsiteY12" fmla="*/ 0 h 10000"/>
              <a:gd name="connsiteX13" fmla="*/ 5840 w 9962"/>
              <a:gd name="connsiteY13" fmla="*/ 0 h 10000"/>
              <a:gd name="connsiteX14" fmla="*/ 5879 w 9962"/>
              <a:gd name="connsiteY14" fmla="*/ 335 h 10000"/>
              <a:gd name="connsiteX15" fmla="*/ 5879 w 9962"/>
              <a:gd name="connsiteY15" fmla="*/ 8575 h 10000"/>
              <a:gd name="connsiteX16" fmla="*/ 5918 w 9962"/>
              <a:gd name="connsiteY16" fmla="*/ 8910 h 10000"/>
              <a:gd name="connsiteX17" fmla="*/ 7693 w 9962"/>
              <a:gd name="connsiteY17" fmla="*/ 8910 h 10000"/>
              <a:gd name="connsiteX18" fmla="*/ 7732 w 9962"/>
              <a:gd name="connsiteY18" fmla="*/ 8575 h 10000"/>
              <a:gd name="connsiteX19" fmla="*/ 7732 w 9962"/>
              <a:gd name="connsiteY19" fmla="*/ 1772 h 10000"/>
              <a:gd name="connsiteX20" fmla="*/ 7771 w 9962"/>
              <a:gd name="connsiteY20" fmla="*/ 1437 h 10000"/>
              <a:gd name="connsiteX21" fmla="*/ 8363 w 9962"/>
              <a:gd name="connsiteY21" fmla="*/ 1437 h 10000"/>
              <a:gd name="connsiteX22" fmla="*/ 8401 w 9962"/>
              <a:gd name="connsiteY22" fmla="*/ 1772 h 10000"/>
              <a:gd name="connsiteX23" fmla="*/ 8401 w 9962"/>
              <a:gd name="connsiteY23" fmla="*/ 3222 h 10000"/>
              <a:gd name="connsiteX24" fmla="*/ 8440 w 9962"/>
              <a:gd name="connsiteY24" fmla="*/ 3557 h 10000"/>
              <a:gd name="connsiteX25" fmla="*/ 9962 w 9962"/>
              <a:gd name="connsiteY25" fmla="*/ 3557 h 10000"/>
              <a:gd name="connsiteX0" fmla="*/ 0 w 8472"/>
              <a:gd name="connsiteY0" fmla="*/ 7868 h 10000"/>
              <a:gd name="connsiteX1" fmla="*/ 1756 w 8472"/>
              <a:gd name="connsiteY1" fmla="*/ 7868 h 10000"/>
              <a:gd name="connsiteX2" fmla="*/ 1795 w 8472"/>
              <a:gd name="connsiteY2" fmla="*/ 7533 h 10000"/>
              <a:gd name="connsiteX3" fmla="*/ 1795 w 8472"/>
              <a:gd name="connsiteY3" fmla="*/ 1796 h 10000"/>
              <a:gd name="connsiteX4" fmla="*/ 1834 w 8472"/>
              <a:gd name="connsiteY4" fmla="*/ 1461 h 10000"/>
              <a:gd name="connsiteX5" fmla="*/ 3605 w 8472"/>
              <a:gd name="connsiteY5" fmla="*/ 1461 h 10000"/>
              <a:gd name="connsiteX6" fmla="*/ 3644 w 8472"/>
              <a:gd name="connsiteY6" fmla="*/ 1796 h 10000"/>
              <a:gd name="connsiteX7" fmla="*/ 3644 w 8472"/>
              <a:gd name="connsiteY7" fmla="*/ 9665 h 10000"/>
              <a:gd name="connsiteX8" fmla="*/ 3683 w 8472"/>
              <a:gd name="connsiteY8" fmla="*/ 10000 h 10000"/>
              <a:gd name="connsiteX9" fmla="*/ 4905 w 8472"/>
              <a:gd name="connsiteY9" fmla="*/ 10000 h 10000"/>
              <a:gd name="connsiteX10" fmla="*/ 4944 w 8472"/>
              <a:gd name="connsiteY10" fmla="*/ 9665 h 10000"/>
              <a:gd name="connsiteX11" fmla="*/ 4944 w 8472"/>
              <a:gd name="connsiteY11" fmla="*/ 335 h 10000"/>
              <a:gd name="connsiteX12" fmla="*/ 4984 w 8472"/>
              <a:gd name="connsiteY12" fmla="*/ 0 h 10000"/>
              <a:gd name="connsiteX13" fmla="*/ 5862 w 8472"/>
              <a:gd name="connsiteY13" fmla="*/ 0 h 10000"/>
              <a:gd name="connsiteX14" fmla="*/ 5901 w 8472"/>
              <a:gd name="connsiteY14" fmla="*/ 335 h 10000"/>
              <a:gd name="connsiteX15" fmla="*/ 5901 w 8472"/>
              <a:gd name="connsiteY15" fmla="*/ 8575 h 10000"/>
              <a:gd name="connsiteX16" fmla="*/ 5941 w 8472"/>
              <a:gd name="connsiteY16" fmla="*/ 8910 h 10000"/>
              <a:gd name="connsiteX17" fmla="*/ 7722 w 8472"/>
              <a:gd name="connsiteY17" fmla="*/ 8910 h 10000"/>
              <a:gd name="connsiteX18" fmla="*/ 7761 w 8472"/>
              <a:gd name="connsiteY18" fmla="*/ 8575 h 10000"/>
              <a:gd name="connsiteX19" fmla="*/ 7761 w 8472"/>
              <a:gd name="connsiteY19" fmla="*/ 1772 h 10000"/>
              <a:gd name="connsiteX20" fmla="*/ 7801 w 8472"/>
              <a:gd name="connsiteY20" fmla="*/ 1437 h 10000"/>
              <a:gd name="connsiteX21" fmla="*/ 8395 w 8472"/>
              <a:gd name="connsiteY21" fmla="*/ 1437 h 10000"/>
              <a:gd name="connsiteX22" fmla="*/ 8433 w 8472"/>
              <a:gd name="connsiteY22" fmla="*/ 1772 h 10000"/>
              <a:gd name="connsiteX23" fmla="*/ 8433 w 8472"/>
              <a:gd name="connsiteY23" fmla="*/ 3222 h 10000"/>
              <a:gd name="connsiteX24" fmla="*/ 8472 w 8472"/>
              <a:gd name="connsiteY24" fmla="*/ 3557 h 10000"/>
              <a:gd name="connsiteX0" fmla="*/ 0 w 9954"/>
              <a:gd name="connsiteY0" fmla="*/ 7868 h 10000"/>
              <a:gd name="connsiteX1" fmla="*/ 2073 w 9954"/>
              <a:gd name="connsiteY1" fmla="*/ 7868 h 10000"/>
              <a:gd name="connsiteX2" fmla="*/ 2119 w 9954"/>
              <a:gd name="connsiteY2" fmla="*/ 7533 h 10000"/>
              <a:gd name="connsiteX3" fmla="*/ 2119 w 9954"/>
              <a:gd name="connsiteY3" fmla="*/ 1796 h 10000"/>
              <a:gd name="connsiteX4" fmla="*/ 2165 w 9954"/>
              <a:gd name="connsiteY4" fmla="*/ 1461 h 10000"/>
              <a:gd name="connsiteX5" fmla="*/ 4255 w 9954"/>
              <a:gd name="connsiteY5" fmla="*/ 1461 h 10000"/>
              <a:gd name="connsiteX6" fmla="*/ 4301 w 9954"/>
              <a:gd name="connsiteY6" fmla="*/ 1796 h 10000"/>
              <a:gd name="connsiteX7" fmla="*/ 4301 w 9954"/>
              <a:gd name="connsiteY7" fmla="*/ 9665 h 10000"/>
              <a:gd name="connsiteX8" fmla="*/ 4347 w 9954"/>
              <a:gd name="connsiteY8" fmla="*/ 10000 h 10000"/>
              <a:gd name="connsiteX9" fmla="*/ 5790 w 9954"/>
              <a:gd name="connsiteY9" fmla="*/ 10000 h 10000"/>
              <a:gd name="connsiteX10" fmla="*/ 5836 w 9954"/>
              <a:gd name="connsiteY10" fmla="*/ 9665 h 10000"/>
              <a:gd name="connsiteX11" fmla="*/ 5836 w 9954"/>
              <a:gd name="connsiteY11" fmla="*/ 335 h 10000"/>
              <a:gd name="connsiteX12" fmla="*/ 5883 w 9954"/>
              <a:gd name="connsiteY12" fmla="*/ 0 h 10000"/>
              <a:gd name="connsiteX13" fmla="*/ 6919 w 9954"/>
              <a:gd name="connsiteY13" fmla="*/ 0 h 10000"/>
              <a:gd name="connsiteX14" fmla="*/ 6965 w 9954"/>
              <a:gd name="connsiteY14" fmla="*/ 335 h 10000"/>
              <a:gd name="connsiteX15" fmla="*/ 6965 w 9954"/>
              <a:gd name="connsiteY15" fmla="*/ 8575 h 10000"/>
              <a:gd name="connsiteX16" fmla="*/ 7013 w 9954"/>
              <a:gd name="connsiteY16" fmla="*/ 8910 h 10000"/>
              <a:gd name="connsiteX17" fmla="*/ 9115 w 9954"/>
              <a:gd name="connsiteY17" fmla="*/ 8910 h 10000"/>
              <a:gd name="connsiteX18" fmla="*/ 9161 w 9954"/>
              <a:gd name="connsiteY18" fmla="*/ 8575 h 10000"/>
              <a:gd name="connsiteX19" fmla="*/ 9161 w 9954"/>
              <a:gd name="connsiteY19" fmla="*/ 1772 h 10000"/>
              <a:gd name="connsiteX20" fmla="*/ 9208 w 9954"/>
              <a:gd name="connsiteY20" fmla="*/ 1437 h 10000"/>
              <a:gd name="connsiteX21" fmla="*/ 9909 w 9954"/>
              <a:gd name="connsiteY21" fmla="*/ 1437 h 10000"/>
              <a:gd name="connsiteX22" fmla="*/ 9954 w 9954"/>
              <a:gd name="connsiteY22" fmla="*/ 1772 h 10000"/>
              <a:gd name="connsiteX23" fmla="*/ 9954 w 9954"/>
              <a:gd name="connsiteY23" fmla="*/ 3222 h 10000"/>
              <a:gd name="connsiteX0" fmla="*/ 0 w 10000"/>
              <a:gd name="connsiteY0" fmla="*/ 7868 h 10000"/>
              <a:gd name="connsiteX1" fmla="*/ 2083 w 10000"/>
              <a:gd name="connsiteY1" fmla="*/ 7868 h 10000"/>
              <a:gd name="connsiteX2" fmla="*/ 2129 w 10000"/>
              <a:gd name="connsiteY2" fmla="*/ 7533 h 10000"/>
              <a:gd name="connsiteX3" fmla="*/ 2129 w 10000"/>
              <a:gd name="connsiteY3" fmla="*/ 1796 h 10000"/>
              <a:gd name="connsiteX4" fmla="*/ 2175 w 10000"/>
              <a:gd name="connsiteY4" fmla="*/ 1461 h 10000"/>
              <a:gd name="connsiteX5" fmla="*/ 4275 w 10000"/>
              <a:gd name="connsiteY5" fmla="*/ 1461 h 10000"/>
              <a:gd name="connsiteX6" fmla="*/ 4321 w 10000"/>
              <a:gd name="connsiteY6" fmla="*/ 1796 h 10000"/>
              <a:gd name="connsiteX7" fmla="*/ 4321 w 10000"/>
              <a:gd name="connsiteY7" fmla="*/ 9665 h 10000"/>
              <a:gd name="connsiteX8" fmla="*/ 4367 w 10000"/>
              <a:gd name="connsiteY8" fmla="*/ 10000 h 10000"/>
              <a:gd name="connsiteX9" fmla="*/ 5817 w 10000"/>
              <a:gd name="connsiteY9" fmla="*/ 10000 h 10000"/>
              <a:gd name="connsiteX10" fmla="*/ 5863 w 10000"/>
              <a:gd name="connsiteY10" fmla="*/ 9665 h 10000"/>
              <a:gd name="connsiteX11" fmla="*/ 5863 w 10000"/>
              <a:gd name="connsiteY11" fmla="*/ 335 h 10000"/>
              <a:gd name="connsiteX12" fmla="*/ 5910 w 10000"/>
              <a:gd name="connsiteY12" fmla="*/ 0 h 10000"/>
              <a:gd name="connsiteX13" fmla="*/ 6951 w 10000"/>
              <a:gd name="connsiteY13" fmla="*/ 0 h 10000"/>
              <a:gd name="connsiteX14" fmla="*/ 6997 w 10000"/>
              <a:gd name="connsiteY14" fmla="*/ 335 h 10000"/>
              <a:gd name="connsiteX15" fmla="*/ 6997 w 10000"/>
              <a:gd name="connsiteY15" fmla="*/ 8575 h 10000"/>
              <a:gd name="connsiteX16" fmla="*/ 7045 w 10000"/>
              <a:gd name="connsiteY16" fmla="*/ 8910 h 10000"/>
              <a:gd name="connsiteX17" fmla="*/ 9157 w 10000"/>
              <a:gd name="connsiteY17" fmla="*/ 8910 h 10000"/>
              <a:gd name="connsiteX18" fmla="*/ 9203 w 10000"/>
              <a:gd name="connsiteY18" fmla="*/ 8575 h 10000"/>
              <a:gd name="connsiteX19" fmla="*/ 9203 w 10000"/>
              <a:gd name="connsiteY19" fmla="*/ 1772 h 10000"/>
              <a:gd name="connsiteX20" fmla="*/ 9251 w 10000"/>
              <a:gd name="connsiteY20" fmla="*/ 1437 h 10000"/>
              <a:gd name="connsiteX21" fmla="*/ 9955 w 10000"/>
              <a:gd name="connsiteY21" fmla="*/ 1437 h 10000"/>
              <a:gd name="connsiteX22" fmla="*/ 10000 w 10000"/>
              <a:gd name="connsiteY22" fmla="*/ 1772 h 10000"/>
              <a:gd name="connsiteX0" fmla="*/ 0 w 9955"/>
              <a:gd name="connsiteY0" fmla="*/ 7868 h 10000"/>
              <a:gd name="connsiteX1" fmla="*/ 2083 w 9955"/>
              <a:gd name="connsiteY1" fmla="*/ 7868 h 10000"/>
              <a:gd name="connsiteX2" fmla="*/ 2129 w 9955"/>
              <a:gd name="connsiteY2" fmla="*/ 7533 h 10000"/>
              <a:gd name="connsiteX3" fmla="*/ 2129 w 9955"/>
              <a:gd name="connsiteY3" fmla="*/ 1796 h 10000"/>
              <a:gd name="connsiteX4" fmla="*/ 2175 w 9955"/>
              <a:gd name="connsiteY4" fmla="*/ 1461 h 10000"/>
              <a:gd name="connsiteX5" fmla="*/ 4275 w 9955"/>
              <a:gd name="connsiteY5" fmla="*/ 1461 h 10000"/>
              <a:gd name="connsiteX6" fmla="*/ 4321 w 9955"/>
              <a:gd name="connsiteY6" fmla="*/ 1796 h 10000"/>
              <a:gd name="connsiteX7" fmla="*/ 4321 w 9955"/>
              <a:gd name="connsiteY7" fmla="*/ 9665 h 10000"/>
              <a:gd name="connsiteX8" fmla="*/ 4367 w 9955"/>
              <a:gd name="connsiteY8" fmla="*/ 10000 h 10000"/>
              <a:gd name="connsiteX9" fmla="*/ 5817 w 9955"/>
              <a:gd name="connsiteY9" fmla="*/ 10000 h 10000"/>
              <a:gd name="connsiteX10" fmla="*/ 5863 w 9955"/>
              <a:gd name="connsiteY10" fmla="*/ 9665 h 10000"/>
              <a:gd name="connsiteX11" fmla="*/ 5863 w 9955"/>
              <a:gd name="connsiteY11" fmla="*/ 335 h 10000"/>
              <a:gd name="connsiteX12" fmla="*/ 5910 w 9955"/>
              <a:gd name="connsiteY12" fmla="*/ 0 h 10000"/>
              <a:gd name="connsiteX13" fmla="*/ 6951 w 9955"/>
              <a:gd name="connsiteY13" fmla="*/ 0 h 10000"/>
              <a:gd name="connsiteX14" fmla="*/ 6997 w 9955"/>
              <a:gd name="connsiteY14" fmla="*/ 335 h 10000"/>
              <a:gd name="connsiteX15" fmla="*/ 6997 w 9955"/>
              <a:gd name="connsiteY15" fmla="*/ 8575 h 10000"/>
              <a:gd name="connsiteX16" fmla="*/ 7045 w 9955"/>
              <a:gd name="connsiteY16" fmla="*/ 8910 h 10000"/>
              <a:gd name="connsiteX17" fmla="*/ 9157 w 9955"/>
              <a:gd name="connsiteY17" fmla="*/ 8910 h 10000"/>
              <a:gd name="connsiteX18" fmla="*/ 9203 w 9955"/>
              <a:gd name="connsiteY18" fmla="*/ 8575 h 10000"/>
              <a:gd name="connsiteX19" fmla="*/ 9203 w 9955"/>
              <a:gd name="connsiteY19" fmla="*/ 1772 h 10000"/>
              <a:gd name="connsiteX20" fmla="*/ 9251 w 9955"/>
              <a:gd name="connsiteY20" fmla="*/ 1437 h 10000"/>
              <a:gd name="connsiteX21" fmla="*/ 9955 w 9955"/>
              <a:gd name="connsiteY21" fmla="*/ 1437 h 10000"/>
              <a:gd name="connsiteX0" fmla="*/ 0 w 9293"/>
              <a:gd name="connsiteY0" fmla="*/ 7868 h 10000"/>
              <a:gd name="connsiteX1" fmla="*/ 2092 w 9293"/>
              <a:gd name="connsiteY1" fmla="*/ 7868 h 10000"/>
              <a:gd name="connsiteX2" fmla="*/ 2139 w 9293"/>
              <a:gd name="connsiteY2" fmla="*/ 7533 h 10000"/>
              <a:gd name="connsiteX3" fmla="*/ 2139 w 9293"/>
              <a:gd name="connsiteY3" fmla="*/ 1796 h 10000"/>
              <a:gd name="connsiteX4" fmla="*/ 2185 w 9293"/>
              <a:gd name="connsiteY4" fmla="*/ 1461 h 10000"/>
              <a:gd name="connsiteX5" fmla="*/ 4294 w 9293"/>
              <a:gd name="connsiteY5" fmla="*/ 1461 h 10000"/>
              <a:gd name="connsiteX6" fmla="*/ 4341 w 9293"/>
              <a:gd name="connsiteY6" fmla="*/ 1796 h 10000"/>
              <a:gd name="connsiteX7" fmla="*/ 4341 w 9293"/>
              <a:gd name="connsiteY7" fmla="*/ 9665 h 10000"/>
              <a:gd name="connsiteX8" fmla="*/ 4387 w 9293"/>
              <a:gd name="connsiteY8" fmla="*/ 10000 h 10000"/>
              <a:gd name="connsiteX9" fmla="*/ 5843 w 9293"/>
              <a:gd name="connsiteY9" fmla="*/ 10000 h 10000"/>
              <a:gd name="connsiteX10" fmla="*/ 5890 w 9293"/>
              <a:gd name="connsiteY10" fmla="*/ 9665 h 10000"/>
              <a:gd name="connsiteX11" fmla="*/ 5890 w 9293"/>
              <a:gd name="connsiteY11" fmla="*/ 335 h 10000"/>
              <a:gd name="connsiteX12" fmla="*/ 5937 w 9293"/>
              <a:gd name="connsiteY12" fmla="*/ 0 h 10000"/>
              <a:gd name="connsiteX13" fmla="*/ 6982 w 9293"/>
              <a:gd name="connsiteY13" fmla="*/ 0 h 10000"/>
              <a:gd name="connsiteX14" fmla="*/ 7029 w 9293"/>
              <a:gd name="connsiteY14" fmla="*/ 335 h 10000"/>
              <a:gd name="connsiteX15" fmla="*/ 7029 w 9293"/>
              <a:gd name="connsiteY15" fmla="*/ 8575 h 10000"/>
              <a:gd name="connsiteX16" fmla="*/ 7077 w 9293"/>
              <a:gd name="connsiteY16" fmla="*/ 8910 h 10000"/>
              <a:gd name="connsiteX17" fmla="*/ 9198 w 9293"/>
              <a:gd name="connsiteY17" fmla="*/ 8910 h 10000"/>
              <a:gd name="connsiteX18" fmla="*/ 9245 w 9293"/>
              <a:gd name="connsiteY18" fmla="*/ 8575 h 10000"/>
              <a:gd name="connsiteX19" fmla="*/ 9245 w 9293"/>
              <a:gd name="connsiteY19" fmla="*/ 1772 h 10000"/>
              <a:gd name="connsiteX20" fmla="*/ 9293 w 9293"/>
              <a:gd name="connsiteY20" fmla="*/ 1437 h 10000"/>
              <a:gd name="connsiteX0" fmla="*/ 0 w 9948"/>
              <a:gd name="connsiteY0" fmla="*/ 7868 h 10000"/>
              <a:gd name="connsiteX1" fmla="*/ 2251 w 9948"/>
              <a:gd name="connsiteY1" fmla="*/ 7868 h 10000"/>
              <a:gd name="connsiteX2" fmla="*/ 2302 w 9948"/>
              <a:gd name="connsiteY2" fmla="*/ 7533 h 10000"/>
              <a:gd name="connsiteX3" fmla="*/ 2302 w 9948"/>
              <a:gd name="connsiteY3" fmla="*/ 1796 h 10000"/>
              <a:gd name="connsiteX4" fmla="*/ 2351 w 9948"/>
              <a:gd name="connsiteY4" fmla="*/ 1461 h 10000"/>
              <a:gd name="connsiteX5" fmla="*/ 4621 w 9948"/>
              <a:gd name="connsiteY5" fmla="*/ 1461 h 10000"/>
              <a:gd name="connsiteX6" fmla="*/ 4671 w 9948"/>
              <a:gd name="connsiteY6" fmla="*/ 1796 h 10000"/>
              <a:gd name="connsiteX7" fmla="*/ 4671 w 9948"/>
              <a:gd name="connsiteY7" fmla="*/ 9665 h 10000"/>
              <a:gd name="connsiteX8" fmla="*/ 4721 w 9948"/>
              <a:gd name="connsiteY8" fmla="*/ 10000 h 10000"/>
              <a:gd name="connsiteX9" fmla="*/ 6288 w 9948"/>
              <a:gd name="connsiteY9" fmla="*/ 10000 h 10000"/>
              <a:gd name="connsiteX10" fmla="*/ 6338 w 9948"/>
              <a:gd name="connsiteY10" fmla="*/ 9665 h 10000"/>
              <a:gd name="connsiteX11" fmla="*/ 6338 w 9948"/>
              <a:gd name="connsiteY11" fmla="*/ 335 h 10000"/>
              <a:gd name="connsiteX12" fmla="*/ 6389 w 9948"/>
              <a:gd name="connsiteY12" fmla="*/ 0 h 10000"/>
              <a:gd name="connsiteX13" fmla="*/ 7513 w 9948"/>
              <a:gd name="connsiteY13" fmla="*/ 0 h 10000"/>
              <a:gd name="connsiteX14" fmla="*/ 7564 w 9948"/>
              <a:gd name="connsiteY14" fmla="*/ 335 h 10000"/>
              <a:gd name="connsiteX15" fmla="*/ 7564 w 9948"/>
              <a:gd name="connsiteY15" fmla="*/ 8575 h 10000"/>
              <a:gd name="connsiteX16" fmla="*/ 7615 w 9948"/>
              <a:gd name="connsiteY16" fmla="*/ 8910 h 10000"/>
              <a:gd name="connsiteX17" fmla="*/ 9898 w 9948"/>
              <a:gd name="connsiteY17" fmla="*/ 8910 h 10000"/>
              <a:gd name="connsiteX18" fmla="*/ 9948 w 9948"/>
              <a:gd name="connsiteY18" fmla="*/ 8575 h 10000"/>
              <a:gd name="connsiteX19" fmla="*/ 9948 w 9948"/>
              <a:gd name="connsiteY19" fmla="*/ 1772 h 10000"/>
              <a:gd name="connsiteX0" fmla="*/ 0 w 10000"/>
              <a:gd name="connsiteY0" fmla="*/ 7868 h 10000"/>
              <a:gd name="connsiteX1" fmla="*/ 2263 w 10000"/>
              <a:gd name="connsiteY1" fmla="*/ 7868 h 10000"/>
              <a:gd name="connsiteX2" fmla="*/ 2314 w 10000"/>
              <a:gd name="connsiteY2" fmla="*/ 7533 h 10000"/>
              <a:gd name="connsiteX3" fmla="*/ 2314 w 10000"/>
              <a:gd name="connsiteY3" fmla="*/ 1796 h 10000"/>
              <a:gd name="connsiteX4" fmla="*/ 2363 w 10000"/>
              <a:gd name="connsiteY4" fmla="*/ 1461 h 10000"/>
              <a:gd name="connsiteX5" fmla="*/ 4645 w 10000"/>
              <a:gd name="connsiteY5" fmla="*/ 1461 h 10000"/>
              <a:gd name="connsiteX6" fmla="*/ 4695 w 10000"/>
              <a:gd name="connsiteY6" fmla="*/ 1796 h 10000"/>
              <a:gd name="connsiteX7" fmla="*/ 4695 w 10000"/>
              <a:gd name="connsiteY7" fmla="*/ 9665 h 10000"/>
              <a:gd name="connsiteX8" fmla="*/ 4746 w 10000"/>
              <a:gd name="connsiteY8" fmla="*/ 10000 h 10000"/>
              <a:gd name="connsiteX9" fmla="*/ 6321 w 10000"/>
              <a:gd name="connsiteY9" fmla="*/ 10000 h 10000"/>
              <a:gd name="connsiteX10" fmla="*/ 6371 w 10000"/>
              <a:gd name="connsiteY10" fmla="*/ 9665 h 10000"/>
              <a:gd name="connsiteX11" fmla="*/ 6371 w 10000"/>
              <a:gd name="connsiteY11" fmla="*/ 335 h 10000"/>
              <a:gd name="connsiteX12" fmla="*/ 6422 w 10000"/>
              <a:gd name="connsiteY12" fmla="*/ 0 h 10000"/>
              <a:gd name="connsiteX13" fmla="*/ 7552 w 10000"/>
              <a:gd name="connsiteY13" fmla="*/ 0 h 10000"/>
              <a:gd name="connsiteX14" fmla="*/ 7604 w 10000"/>
              <a:gd name="connsiteY14" fmla="*/ 335 h 10000"/>
              <a:gd name="connsiteX15" fmla="*/ 7604 w 10000"/>
              <a:gd name="connsiteY15" fmla="*/ 8575 h 10000"/>
              <a:gd name="connsiteX16" fmla="*/ 7655 w 10000"/>
              <a:gd name="connsiteY16" fmla="*/ 8910 h 10000"/>
              <a:gd name="connsiteX17" fmla="*/ 9950 w 10000"/>
              <a:gd name="connsiteY17" fmla="*/ 8910 h 10000"/>
              <a:gd name="connsiteX18" fmla="*/ 10000 w 10000"/>
              <a:gd name="connsiteY18" fmla="*/ 8575 h 10000"/>
              <a:gd name="connsiteX0" fmla="*/ 0 w 8266"/>
              <a:gd name="connsiteY0" fmla="*/ 7916 h 10000"/>
              <a:gd name="connsiteX1" fmla="*/ 529 w 8266"/>
              <a:gd name="connsiteY1" fmla="*/ 7868 h 10000"/>
              <a:gd name="connsiteX2" fmla="*/ 580 w 8266"/>
              <a:gd name="connsiteY2" fmla="*/ 7533 h 10000"/>
              <a:gd name="connsiteX3" fmla="*/ 580 w 8266"/>
              <a:gd name="connsiteY3" fmla="*/ 1796 h 10000"/>
              <a:gd name="connsiteX4" fmla="*/ 629 w 8266"/>
              <a:gd name="connsiteY4" fmla="*/ 1461 h 10000"/>
              <a:gd name="connsiteX5" fmla="*/ 2911 w 8266"/>
              <a:gd name="connsiteY5" fmla="*/ 1461 h 10000"/>
              <a:gd name="connsiteX6" fmla="*/ 2961 w 8266"/>
              <a:gd name="connsiteY6" fmla="*/ 1796 h 10000"/>
              <a:gd name="connsiteX7" fmla="*/ 2961 w 8266"/>
              <a:gd name="connsiteY7" fmla="*/ 9665 h 10000"/>
              <a:gd name="connsiteX8" fmla="*/ 3012 w 8266"/>
              <a:gd name="connsiteY8" fmla="*/ 10000 h 10000"/>
              <a:gd name="connsiteX9" fmla="*/ 4587 w 8266"/>
              <a:gd name="connsiteY9" fmla="*/ 10000 h 10000"/>
              <a:gd name="connsiteX10" fmla="*/ 4637 w 8266"/>
              <a:gd name="connsiteY10" fmla="*/ 9665 h 10000"/>
              <a:gd name="connsiteX11" fmla="*/ 4637 w 8266"/>
              <a:gd name="connsiteY11" fmla="*/ 335 h 10000"/>
              <a:gd name="connsiteX12" fmla="*/ 4688 w 8266"/>
              <a:gd name="connsiteY12" fmla="*/ 0 h 10000"/>
              <a:gd name="connsiteX13" fmla="*/ 5818 w 8266"/>
              <a:gd name="connsiteY13" fmla="*/ 0 h 10000"/>
              <a:gd name="connsiteX14" fmla="*/ 5870 w 8266"/>
              <a:gd name="connsiteY14" fmla="*/ 335 h 10000"/>
              <a:gd name="connsiteX15" fmla="*/ 5870 w 8266"/>
              <a:gd name="connsiteY15" fmla="*/ 8575 h 10000"/>
              <a:gd name="connsiteX16" fmla="*/ 5921 w 8266"/>
              <a:gd name="connsiteY16" fmla="*/ 8910 h 10000"/>
              <a:gd name="connsiteX17" fmla="*/ 8216 w 8266"/>
              <a:gd name="connsiteY17" fmla="*/ 8910 h 10000"/>
              <a:gd name="connsiteX18" fmla="*/ 8266 w 8266"/>
              <a:gd name="connsiteY18" fmla="*/ 8575 h 10000"/>
              <a:gd name="connsiteX0" fmla="*/ 0 w 10000"/>
              <a:gd name="connsiteY0" fmla="*/ 7916 h 10000"/>
              <a:gd name="connsiteX1" fmla="*/ 640 w 10000"/>
              <a:gd name="connsiteY1" fmla="*/ 7868 h 10000"/>
              <a:gd name="connsiteX2" fmla="*/ 702 w 10000"/>
              <a:gd name="connsiteY2" fmla="*/ 7533 h 10000"/>
              <a:gd name="connsiteX3" fmla="*/ 702 w 10000"/>
              <a:gd name="connsiteY3" fmla="*/ 1796 h 10000"/>
              <a:gd name="connsiteX4" fmla="*/ 761 w 10000"/>
              <a:gd name="connsiteY4" fmla="*/ 1461 h 10000"/>
              <a:gd name="connsiteX5" fmla="*/ 3522 w 10000"/>
              <a:gd name="connsiteY5" fmla="*/ 1461 h 10000"/>
              <a:gd name="connsiteX6" fmla="*/ 3582 w 10000"/>
              <a:gd name="connsiteY6" fmla="*/ 1796 h 10000"/>
              <a:gd name="connsiteX7" fmla="*/ 3582 w 10000"/>
              <a:gd name="connsiteY7" fmla="*/ 9665 h 10000"/>
              <a:gd name="connsiteX8" fmla="*/ 3644 w 10000"/>
              <a:gd name="connsiteY8" fmla="*/ 10000 h 10000"/>
              <a:gd name="connsiteX9" fmla="*/ 5549 w 10000"/>
              <a:gd name="connsiteY9" fmla="*/ 10000 h 10000"/>
              <a:gd name="connsiteX10" fmla="*/ 5610 w 10000"/>
              <a:gd name="connsiteY10" fmla="*/ 9665 h 10000"/>
              <a:gd name="connsiteX11" fmla="*/ 5610 w 10000"/>
              <a:gd name="connsiteY11" fmla="*/ 335 h 10000"/>
              <a:gd name="connsiteX12" fmla="*/ 5671 w 10000"/>
              <a:gd name="connsiteY12" fmla="*/ 0 h 10000"/>
              <a:gd name="connsiteX13" fmla="*/ 7038 w 10000"/>
              <a:gd name="connsiteY13" fmla="*/ 0 h 10000"/>
              <a:gd name="connsiteX14" fmla="*/ 7101 w 10000"/>
              <a:gd name="connsiteY14" fmla="*/ 335 h 10000"/>
              <a:gd name="connsiteX15" fmla="*/ 7101 w 10000"/>
              <a:gd name="connsiteY15" fmla="*/ 8575 h 10000"/>
              <a:gd name="connsiteX16" fmla="*/ 7163 w 10000"/>
              <a:gd name="connsiteY16" fmla="*/ 8910 h 10000"/>
              <a:gd name="connsiteX17" fmla="*/ 9940 w 10000"/>
              <a:gd name="connsiteY17" fmla="*/ 8910 h 10000"/>
              <a:gd name="connsiteX18" fmla="*/ 10000 w 10000"/>
              <a:gd name="connsiteY18" fmla="*/ 8575 h 10000"/>
              <a:gd name="connsiteX0" fmla="*/ 0 w 9964"/>
              <a:gd name="connsiteY0" fmla="*/ 7882 h 10000"/>
              <a:gd name="connsiteX1" fmla="*/ 604 w 9964"/>
              <a:gd name="connsiteY1" fmla="*/ 7868 h 10000"/>
              <a:gd name="connsiteX2" fmla="*/ 666 w 9964"/>
              <a:gd name="connsiteY2" fmla="*/ 7533 h 10000"/>
              <a:gd name="connsiteX3" fmla="*/ 666 w 9964"/>
              <a:gd name="connsiteY3" fmla="*/ 1796 h 10000"/>
              <a:gd name="connsiteX4" fmla="*/ 725 w 9964"/>
              <a:gd name="connsiteY4" fmla="*/ 1461 h 10000"/>
              <a:gd name="connsiteX5" fmla="*/ 3486 w 9964"/>
              <a:gd name="connsiteY5" fmla="*/ 1461 h 10000"/>
              <a:gd name="connsiteX6" fmla="*/ 3546 w 9964"/>
              <a:gd name="connsiteY6" fmla="*/ 1796 h 10000"/>
              <a:gd name="connsiteX7" fmla="*/ 3546 w 9964"/>
              <a:gd name="connsiteY7" fmla="*/ 9665 h 10000"/>
              <a:gd name="connsiteX8" fmla="*/ 3608 w 9964"/>
              <a:gd name="connsiteY8" fmla="*/ 10000 h 10000"/>
              <a:gd name="connsiteX9" fmla="*/ 5513 w 9964"/>
              <a:gd name="connsiteY9" fmla="*/ 10000 h 10000"/>
              <a:gd name="connsiteX10" fmla="*/ 5574 w 9964"/>
              <a:gd name="connsiteY10" fmla="*/ 9665 h 10000"/>
              <a:gd name="connsiteX11" fmla="*/ 5574 w 9964"/>
              <a:gd name="connsiteY11" fmla="*/ 335 h 10000"/>
              <a:gd name="connsiteX12" fmla="*/ 5635 w 9964"/>
              <a:gd name="connsiteY12" fmla="*/ 0 h 10000"/>
              <a:gd name="connsiteX13" fmla="*/ 7002 w 9964"/>
              <a:gd name="connsiteY13" fmla="*/ 0 h 10000"/>
              <a:gd name="connsiteX14" fmla="*/ 7065 w 9964"/>
              <a:gd name="connsiteY14" fmla="*/ 335 h 10000"/>
              <a:gd name="connsiteX15" fmla="*/ 7065 w 9964"/>
              <a:gd name="connsiteY15" fmla="*/ 8575 h 10000"/>
              <a:gd name="connsiteX16" fmla="*/ 7127 w 9964"/>
              <a:gd name="connsiteY16" fmla="*/ 8910 h 10000"/>
              <a:gd name="connsiteX17" fmla="*/ 9904 w 9964"/>
              <a:gd name="connsiteY17" fmla="*/ 8910 h 10000"/>
              <a:gd name="connsiteX18" fmla="*/ 9964 w 9964"/>
              <a:gd name="connsiteY18" fmla="*/ 8575 h 10000"/>
              <a:gd name="connsiteX0" fmla="*/ 0 w 10018"/>
              <a:gd name="connsiteY0" fmla="*/ 7882 h 10000"/>
              <a:gd name="connsiteX1" fmla="*/ 624 w 10018"/>
              <a:gd name="connsiteY1" fmla="*/ 7868 h 10000"/>
              <a:gd name="connsiteX2" fmla="*/ 686 w 10018"/>
              <a:gd name="connsiteY2" fmla="*/ 7533 h 10000"/>
              <a:gd name="connsiteX3" fmla="*/ 686 w 10018"/>
              <a:gd name="connsiteY3" fmla="*/ 1796 h 10000"/>
              <a:gd name="connsiteX4" fmla="*/ 746 w 10018"/>
              <a:gd name="connsiteY4" fmla="*/ 1461 h 10000"/>
              <a:gd name="connsiteX5" fmla="*/ 3517 w 10018"/>
              <a:gd name="connsiteY5" fmla="*/ 1461 h 10000"/>
              <a:gd name="connsiteX6" fmla="*/ 3577 w 10018"/>
              <a:gd name="connsiteY6" fmla="*/ 1796 h 10000"/>
              <a:gd name="connsiteX7" fmla="*/ 3577 w 10018"/>
              <a:gd name="connsiteY7" fmla="*/ 9665 h 10000"/>
              <a:gd name="connsiteX8" fmla="*/ 3639 w 10018"/>
              <a:gd name="connsiteY8" fmla="*/ 10000 h 10000"/>
              <a:gd name="connsiteX9" fmla="*/ 5551 w 10018"/>
              <a:gd name="connsiteY9" fmla="*/ 10000 h 10000"/>
              <a:gd name="connsiteX10" fmla="*/ 5612 w 10018"/>
              <a:gd name="connsiteY10" fmla="*/ 9665 h 10000"/>
              <a:gd name="connsiteX11" fmla="*/ 5612 w 10018"/>
              <a:gd name="connsiteY11" fmla="*/ 335 h 10000"/>
              <a:gd name="connsiteX12" fmla="*/ 5673 w 10018"/>
              <a:gd name="connsiteY12" fmla="*/ 0 h 10000"/>
              <a:gd name="connsiteX13" fmla="*/ 7045 w 10018"/>
              <a:gd name="connsiteY13" fmla="*/ 0 h 10000"/>
              <a:gd name="connsiteX14" fmla="*/ 7109 w 10018"/>
              <a:gd name="connsiteY14" fmla="*/ 335 h 10000"/>
              <a:gd name="connsiteX15" fmla="*/ 7109 w 10018"/>
              <a:gd name="connsiteY15" fmla="*/ 8575 h 10000"/>
              <a:gd name="connsiteX16" fmla="*/ 7171 w 10018"/>
              <a:gd name="connsiteY16" fmla="*/ 8910 h 10000"/>
              <a:gd name="connsiteX17" fmla="*/ 9958 w 10018"/>
              <a:gd name="connsiteY17" fmla="*/ 8910 h 10000"/>
              <a:gd name="connsiteX18" fmla="*/ 10018 w 10018"/>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9963 w 10023"/>
              <a:gd name="connsiteY17" fmla="*/ 8910 h 10000"/>
              <a:gd name="connsiteX18" fmla="*/ 10023 w 10023"/>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10023 w 10023"/>
              <a:gd name="connsiteY17" fmla="*/ 8575 h 10000"/>
              <a:gd name="connsiteX0" fmla="*/ 0 w 8783"/>
              <a:gd name="connsiteY0" fmla="*/ 7857 h 10000"/>
              <a:gd name="connsiteX1" fmla="*/ 629 w 8783"/>
              <a:gd name="connsiteY1" fmla="*/ 7868 h 10000"/>
              <a:gd name="connsiteX2" fmla="*/ 691 w 8783"/>
              <a:gd name="connsiteY2" fmla="*/ 7533 h 10000"/>
              <a:gd name="connsiteX3" fmla="*/ 691 w 8783"/>
              <a:gd name="connsiteY3" fmla="*/ 1796 h 10000"/>
              <a:gd name="connsiteX4" fmla="*/ 751 w 8783"/>
              <a:gd name="connsiteY4" fmla="*/ 1461 h 10000"/>
              <a:gd name="connsiteX5" fmla="*/ 3522 w 8783"/>
              <a:gd name="connsiteY5" fmla="*/ 1461 h 10000"/>
              <a:gd name="connsiteX6" fmla="*/ 3582 w 8783"/>
              <a:gd name="connsiteY6" fmla="*/ 1796 h 10000"/>
              <a:gd name="connsiteX7" fmla="*/ 3582 w 8783"/>
              <a:gd name="connsiteY7" fmla="*/ 9665 h 10000"/>
              <a:gd name="connsiteX8" fmla="*/ 3644 w 8783"/>
              <a:gd name="connsiteY8" fmla="*/ 10000 h 10000"/>
              <a:gd name="connsiteX9" fmla="*/ 5556 w 8783"/>
              <a:gd name="connsiteY9" fmla="*/ 10000 h 10000"/>
              <a:gd name="connsiteX10" fmla="*/ 5617 w 8783"/>
              <a:gd name="connsiteY10" fmla="*/ 9665 h 10000"/>
              <a:gd name="connsiteX11" fmla="*/ 5617 w 8783"/>
              <a:gd name="connsiteY11" fmla="*/ 335 h 10000"/>
              <a:gd name="connsiteX12" fmla="*/ 5678 w 8783"/>
              <a:gd name="connsiteY12" fmla="*/ 0 h 10000"/>
              <a:gd name="connsiteX13" fmla="*/ 7050 w 8783"/>
              <a:gd name="connsiteY13" fmla="*/ 0 h 10000"/>
              <a:gd name="connsiteX14" fmla="*/ 7114 w 8783"/>
              <a:gd name="connsiteY14" fmla="*/ 335 h 10000"/>
              <a:gd name="connsiteX15" fmla="*/ 7114 w 8783"/>
              <a:gd name="connsiteY15" fmla="*/ 8575 h 10000"/>
              <a:gd name="connsiteX16" fmla="*/ 7176 w 8783"/>
              <a:gd name="connsiteY16" fmla="*/ 8910 h 10000"/>
              <a:gd name="connsiteX17" fmla="*/ 8783 w 8783"/>
              <a:gd name="connsiteY17" fmla="*/ 8893 h 10000"/>
              <a:gd name="connsiteX0" fmla="*/ 0 w 9997"/>
              <a:gd name="connsiteY0" fmla="*/ 7857 h 10000"/>
              <a:gd name="connsiteX1" fmla="*/ 716 w 9997"/>
              <a:gd name="connsiteY1" fmla="*/ 7868 h 10000"/>
              <a:gd name="connsiteX2" fmla="*/ 787 w 9997"/>
              <a:gd name="connsiteY2" fmla="*/ 7533 h 10000"/>
              <a:gd name="connsiteX3" fmla="*/ 787 w 9997"/>
              <a:gd name="connsiteY3" fmla="*/ 1796 h 10000"/>
              <a:gd name="connsiteX4" fmla="*/ 855 w 9997"/>
              <a:gd name="connsiteY4" fmla="*/ 1461 h 10000"/>
              <a:gd name="connsiteX5" fmla="*/ 4010 w 9997"/>
              <a:gd name="connsiteY5" fmla="*/ 1461 h 10000"/>
              <a:gd name="connsiteX6" fmla="*/ 4078 w 9997"/>
              <a:gd name="connsiteY6" fmla="*/ 1796 h 10000"/>
              <a:gd name="connsiteX7" fmla="*/ 4078 w 9997"/>
              <a:gd name="connsiteY7" fmla="*/ 9665 h 10000"/>
              <a:gd name="connsiteX8" fmla="*/ 4149 w 9997"/>
              <a:gd name="connsiteY8" fmla="*/ 10000 h 10000"/>
              <a:gd name="connsiteX9" fmla="*/ 6326 w 9997"/>
              <a:gd name="connsiteY9" fmla="*/ 10000 h 10000"/>
              <a:gd name="connsiteX10" fmla="*/ 6395 w 9997"/>
              <a:gd name="connsiteY10" fmla="*/ 9665 h 10000"/>
              <a:gd name="connsiteX11" fmla="*/ 6395 w 9997"/>
              <a:gd name="connsiteY11" fmla="*/ 335 h 10000"/>
              <a:gd name="connsiteX12" fmla="*/ 6465 w 9997"/>
              <a:gd name="connsiteY12" fmla="*/ 0 h 10000"/>
              <a:gd name="connsiteX13" fmla="*/ 8027 w 9997"/>
              <a:gd name="connsiteY13" fmla="*/ 0 h 10000"/>
              <a:gd name="connsiteX14" fmla="*/ 8100 w 9997"/>
              <a:gd name="connsiteY14" fmla="*/ 335 h 10000"/>
              <a:gd name="connsiteX15" fmla="*/ 8100 w 9997"/>
              <a:gd name="connsiteY15" fmla="*/ 8575 h 10000"/>
              <a:gd name="connsiteX16" fmla="*/ 8170 w 9997"/>
              <a:gd name="connsiteY16" fmla="*/ 8910 h 10000"/>
              <a:gd name="connsiteX17" fmla="*/ 9997 w 9997"/>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35 h 10000"/>
              <a:gd name="connsiteX17" fmla="*/ 10000 w 10000"/>
              <a:gd name="connsiteY17" fmla="*/ 8927 h 10000"/>
              <a:gd name="connsiteX0" fmla="*/ 0 w 10008"/>
              <a:gd name="connsiteY0" fmla="*/ 7857 h 10000"/>
              <a:gd name="connsiteX1" fmla="*/ 726 w 10008"/>
              <a:gd name="connsiteY1" fmla="*/ 7855 h 10000"/>
              <a:gd name="connsiteX2" fmla="*/ 787 w 10008"/>
              <a:gd name="connsiteY2" fmla="*/ 7533 h 10000"/>
              <a:gd name="connsiteX3" fmla="*/ 787 w 10008"/>
              <a:gd name="connsiteY3" fmla="*/ 1796 h 10000"/>
              <a:gd name="connsiteX4" fmla="*/ 855 w 10008"/>
              <a:gd name="connsiteY4" fmla="*/ 1461 h 10000"/>
              <a:gd name="connsiteX5" fmla="*/ 4011 w 10008"/>
              <a:gd name="connsiteY5" fmla="*/ 1461 h 10000"/>
              <a:gd name="connsiteX6" fmla="*/ 4079 w 10008"/>
              <a:gd name="connsiteY6" fmla="*/ 1796 h 10000"/>
              <a:gd name="connsiteX7" fmla="*/ 4079 w 10008"/>
              <a:gd name="connsiteY7" fmla="*/ 9665 h 10000"/>
              <a:gd name="connsiteX8" fmla="*/ 4150 w 10008"/>
              <a:gd name="connsiteY8" fmla="*/ 10000 h 10000"/>
              <a:gd name="connsiteX9" fmla="*/ 6328 w 10008"/>
              <a:gd name="connsiteY9" fmla="*/ 10000 h 10000"/>
              <a:gd name="connsiteX10" fmla="*/ 6397 w 10008"/>
              <a:gd name="connsiteY10" fmla="*/ 9665 h 10000"/>
              <a:gd name="connsiteX11" fmla="*/ 6397 w 10008"/>
              <a:gd name="connsiteY11" fmla="*/ 335 h 10000"/>
              <a:gd name="connsiteX12" fmla="*/ 6467 w 10008"/>
              <a:gd name="connsiteY12" fmla="*/ 0 h 10000"/>
              <a:gd name="connsiteX13" fmla="*/ 8029 w 10008"/>
              <a:gd name="connsiteY13" fmla="*/ 0 h 10000"/>
              <a:gd name="connsiteX14" fmla="*/ 8102 w 10008"/>
              <a:gd name="connsiteY14" fmla="*/ 335 h 10000"/>
              <a:gd name="connsiteX15" fmla="*/ 8102 w 10008"/>
              <a:gd name="connsiteY15" fmla="*/ 8575 h 10000"/>
              <a:gd name="connsiteX16" fmla="*/ 8172 w 10008"/>
              <a:gd name="connsiteY16" fmla="*/ 8935 h 10000"/>
              <a:gd name="connsiteX17" fmla="*/ 10008 w 10008"/>
              <a:gd name="connsiteY17" fmla="*/ 8927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40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27 h 10000"/>
              <a:gd name="connsiteX0" fmla="*/ 0 w 10050"/>
              <a:gd name="connsiteY0" fmla="*/ 7857 h 10000"/>
              <a:gd name="connsiteX1" fmla="*/ 726 w 10050"/>
              <a:gd name="connsiteY1" fmla="*/ 7855 h 10000"/>
              <a:gd name="connsiteX2" fmla="*/ 787 w 10050"/>
              <a:gd name="connsiteY2" fmla="*/ 7533 h 10000"/>
              <a:gd name="connsiteX3" fmla="*/ 787 w 10050"/>
              <a:gd name="connsiteY3" fmla="*/ 1796 h 10000"/>
              <a:gd name="connsiteX4" fmla="*/ 855 w 10050"/>
              <a:gd name="connsiteY4" fmla="*/ 1461 h 10000"/>
              <a:gd name="connsiteX5" fmla="*/ 4011 w 10050"/>
              <a:gd name="connsiteY5" fmla="*/ 1461 h 10000"/>
              <a:gd name="connsiteX6" fmla="*/ 4079 w 10050"/>
              <a:gd name="connsiteY6" fmla="*/ 1796 h 10000"/>
              <a:gd name="connsiteX7" fmla="*/ 4079 w 10050"/>
              <a:gd name="connsiteY7" fmla="*/ 9665 h 10000"/>
              <a:gd name="connsiteX8" fmla="*/ 4150 w 10050"/>
              <a:gd name="connsiteY8" fmla="*/ 10000 h 10000"/>
              <a:gd name="connsiteX9" fmla="*/ 6328 w 10050"/>
              <a:gd name="connsiteY9" fmla="*/ 10000 h 10000"/>
              <a:gd name="connsiteX10" fmla="*/ 6397 w 10050"/>
              <a:gd name="connsiteY10" fmla="*/ 9665 h 10000"/>
              <a:gd name="connsiteX11" fmla="*/ 6397 w 10050"/>
              <a:gd name="connsiteY11" fmla="*/ 335 h 10000"/>
              <a:gd name="connsiteX12" fmla="*/ 6467 w 10050"/>
              <a:gd name="connsiteY12" fmla="*/ 0 h 10000"/>
              <a:gd name="connsiteX13" fmla="*/ 8029 w 10050"/>
              <a:gd name="connsiteY13" fmla="*/ 0 h 10000"/>
              <a:gd name="connsiteX14" fmla="*/ 8102 w 10050"/>
              <a:gd name="connsiteY14" fmla="*/ 335 h 10000"/>
              <a:gd name="connsiteX15" fmla="*/ 8102 w 10050"/>
              <a:gd name="connsiteY15" fmla="*/ 8575 h 10000"/>
              <a:gd name="connsiteX16" fmla="*/ 8172 w 10050"/>
              <a:gd name="connsiteY16" fmla="*/ 8935 h 10000"/>
              <a:gd name="connsiteX17" fmla="*/ 10050 w 10050"/>
              <a:gd name="connsiteY17" fmla="*/ 8927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40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66 h 10000"/>
              <a:gd name="connsiteX0" fmla="*/ 0 w 9995"/>
              <a:gd name="connsiteY0" fmla="*/ 7857 h 10000"/>
              <a:gd name="connsiteX1" fmla="*/ 726 w 9995"/>
              <a:gd name="connsiteY1" fmla="*/ 7855 h 10000"/>
              <a:gd name="connsiteX2" fmla="*/ 787 w 9995"/>
              <a:gd name="connsiteY2" fmla="*/ 7533 h 10000"/>
              <a:gd name="connsiteX3" fmla="*/ 787 w 9995"/>
              <a:gd name="connsiteY3" fmla="*/ 1796 h 10000"/>
              <a:gd name="connsiteX4" fmla="*/ 855 w 9995"/>
              <a:gd name="connsiteY4" fmla="*/ 1461 h 10000"/>
              <a:gd name="connsiteX5" fmla="*/ 4011 w 9995"/>
              <a:gd name="connsiteY5" fmla="*/ 1461 h 10000"/>
              <a:gd name="connsiteX6" fmla="*/ 4079 w 9995"/>
              <a:gd name="connsiteY6" fmla="*/ 1796 h 10000"/>
              <a:gd name="connsiteX7" fmla="*/ 4079 w 9995"/>
              <a:gd name="connsiteY7" fmla="*/ 9665 h 10000"/>
              <a:gd name="connsiteX8" fmla="*/ 4150 w 9995"/>
              <a:gd name="connsiteY8" fmla="*/ 10000 h 10000"/>
              <a:gd name="connsiteX9" fmla="*/ 6328 w 9995"/>
              <a:gd name="connsiteY9" fmla="*/ 10000 h 10000"/>
              <a:gd name="connsiteX10" fmla="*/ 6397 w 9995"/>
              <a:gd name="connsiteY10" fmla="*/ 9665 h 10000"/>
              <a:gd name="connsiteX11" fmla="*/ 6397 w 9995"/>
              <a:gd name="connsiteY11" fmla="*/ 335 h 10000"/>
              <a:gd name="connsiteX12" fmla="*/ 6467 w 9995"/>
              <a:gd name="connsiteY12" fmla="*/ 0 h 10000"/>
              <a:gd name="connsiteX13" fmla="*/ 8029 w 9995"/>
              <a:gd name="connsiteY13" fmla="*/ 0 h 10000"/>
              <a:gd name="connsiteX14" fmla="*/ 8102 w 9995"/>
              <a:gd name="connsiteY14" fmla="*/ 335 h 10000"/>
              <a:gd name="connsiteX15" fmla="*/ 8102 w 9995"/>
              <a:gd name="connsiteY15" fmla="*/ 8575 h 10000"/>
              <a:gd name="connsiteX16" fmla="*/ 8172 w 9995"/>
              <a:gd name="connsiteY16" fmla="*/ 8935 h 10000"/>
              <a:gd name="connsiteX17" fmla="*/ 9995 w 9995"/>
              <a:gd name="connsiteY17" fmla="*/ 8916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15"/>
              <a:gd name="connsiteY0" fmla="*/ 7857 h 10000"/>
              <a:gd name="connsiteX1" fmla="*/ 726 w 10015"/>
              <a:gd name="connsiteY1" fmla="*/ 7855 h 10000"/>
              <a:gd name="connsiteX2" fmla="*/ 787 w 10015"/>
              <a:gd name="connsiteY2" fmla="*/ 7533 h 10000"/>
              <a:gd name="connsiteX3" fmla="*/ 787 w 10015"/>
              <a:gd name="connsiteY3" fmla="*/ 1796 h 10000"/>
              <a:gd name="connsiteX4" fmla="*/ 855 w 10015"/>
              <a:gd name="connsiteY4" fmla="*/ 1461 h 10000"/>
              <a:gd name="connsiteX5" fmla="*/ 4013 w 10015"/>
              <a:gd name="connsiteY5" fmla="*/ 1461 h 10000"/>
              <a:gd name="connsiteX6" fmla="*/ 4081 w 10015"/>
              <a:gd name="connsiteY6" fmla="*/ 1796 h 10000"/>
              <a:gd name="connsiteX7" fmla="*/ 4081 w 10015"/>
              <a:gd name="connsiteY7" fmla="*/ 9665 h 10000"/>
              <a:gd name="connsiteX8" fmla="*/ 4152 w 10015"/>
              <a:gd name="connsiteY8" fmla="*/ 10000 h 10000"/>
              <a:gd name="connsiteX9" fmla="*/ 6331 w 10015"/>
              <a:gd name="connsiteY9" fmla="*/ 10000 h 10000"/>
              <a:gd name="connsiteX10" fmla="*/ 6400 w 10015"/>
              <a:gd name="connsiteY10" fmla="*/ 9665 h 10000"/>
              <a:gd name="connsiteX11" fmla="*/ 6400 w 10015"/>
              <a:gd name="connsiteY11" fmla="*/ 335 h 10000"/>
              <a:gd name="connsiteX12" fmla="*/ 6470 w 10015"/>
              <a:gd name="connsiteY12" fmla="*/ 0 h 10000"/>
              <a:gd name="connsiteX13" fmla="*/ 8033 w 10015"/>
              <a:gd name="connsiteY13" fmla="*/ 0 h 10000"/>
              <a:gd name="connsiteX14" fmla="*/ 8106 w 10015"/>
              <a:gd name="connsiteY14" fmla="*/ 335 h 10000"/>
              <a:gd name="connsiteX15" fmla="*/ 8106 w 10015"/>
              <a:gd name="connsiteY15" fmla="*/ 8575 h 10000"/>
              <a:gd name="connsiteX16" fmla="*/ 8176 w 10015"/>
              <a:gd name="connsiteY16" fmla="*/ 8935 h 10000"/>
              <a:gd name="connsiteX17" fmla="*/ 10015 w 10015"/>
              <a:gd name="connsiteY17" fmla="*/ 89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15" h="10000">
                <a:moveTo>
                  <a:pt x="0" y="7857"/>
                </a:moveTo>
                <a:cubicBezTo>
                  <a:pt x="34" y="7853"/>
                  <a:pt x="360" y="7855"/>
                  <a:pt x="726" y="7855"/>
                </a:cubicBezTo>
                <a:cubicBezTo>
                  <a:pt x="766" y="7855"/>
                  <a:pt x="787" y="7713"/>
                  <a:pt x="787" y="7533"/>
                </a:cubicBezTo>
                <a:lnTo>
                  <a:pt x="787" y="1796"/>
                </a:lnTo>
                <a:cubicBezTo>
                  <a:pt x="787" y="1605"/>
                  <a:pt x="815" y="1461"/>
                  <a:pt x="855" y="1461"/>
                </a:cubicBezTo>
                <a:lnTo>
                  <a:pt x="4013" y="1461"/>
                </a:lnTo>
                <a:cubicBezTo>
                  <a:pt x="4049" y="1461"/>
                  <a:pt x="4081" y="1605"/>
                  <a:pt x="4081" y="1796"/>
                </a:cubicBezTo>
                <a:lnTo>
                  <a:pt x="4081" y="9665"/>
                </a:lnTo>
                <a:cubicBezTo>
                  <a:pt x="4081" y="9844"/>
                  <a:pt x="4112" y="10000"/>
                  <a:pt x="4152" y="10000"/>
                </a:cubicBezTo>
                <a:lnTo>
                  <a:pt x="6331" y="10000"/>
                </a:lnTo>
                <a:cubicBezTo>
                  <a:pt x="6371" y="10000"/>
                  <a:pt x="6400" y="9844"/>
                  <a:pt x="6400" y="9665"/>
                </a:cubicBezTo>
                <a:lnTo>
                  <a:pt x="6400" y="335"/>
                </a:lnTo>
                <a:cubicBezTo>
                  <a:pt x="6400" y="156"/>
                  <a:pt x="6432" y="0"/>
                  <a:pt x="6470" y="0"/>
                </a:cubicBezTo>
                <a:lnTo>
                  <a:pt x="8033" y="0"/>
                </a:lnTo>
                <a:cubicBezTo>
                  <a:pt x="8075" y="0"/>
                  <a:pt x="8106" y="156"/>
                  <a:pt x="8106" y="335"/>
                </a:cubicBezTo>
                <a:lnTo>
                  <a:pt x="8106" y="8575"/>
                </a:lnTo>
                <a:cubicBezTo>
                  <a:pt x="8106" y="8754"/>
                  <a:pt x="8138" y="8935"/>
                  <a:pt x="8176" y="8935"/>
                </a:cubicBezTo>
                <a:cubicBezTo>
                  <a:pt x="8276" y="8937"/>
                  <a:pt x="9405" y="8939"/>
                  <a:pt x="10015" y="89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gray">
          <a:xfrm>
            <a:off x="3" y="4482313"/>
            <a:ext cx="9143997" cy="1084634"/>
          </a:xfrm>
          <a:custGeom>
            <a:avLst/>
            <a:gdLst>
              <a:gd name="T0" fmla="*/ 0 w 8479"/>
              <a:gd name="T1" fmla="*/ 130 h 583"/>
              <a:gd name="T2" fmla="*/ 419 w 8479"/>
              <a:gd name="T3" fmla="*/ 130 h 583"/>
              <a:gd name="T4" fmla="*/ 447 w 8479"/>
              <a:gd name="T5" fmla="*/ 158 h 583"/>
              <a:gd name="T6" fmla="*/ 447 w 8479"/>
              <a:gd name="T7" fmla="*/ 458 h 583"/>
              <a:gd name="T8" fmla="*/ 475 w 8479"/>
              <a:gd name="T9" fmla="*/ 486 h 583"/>
              <a:gd name="T10" fmla="*/ 1724 w 8479"/>
              <a:gd name="T11" fmla="*/ 486 h 583"/>
              <a:gd name="T12" fmla="*/ 1752 w 8479"/>
              <a:gd name="T13" fmla="*/ 458 h 583"/>
              <a:gd name="T14" fmla="*/ 1752 w 8479"/>
              <a:gd name="T15" fmla="*/ 36 h 583"/>
              <a:gd name="T16" fmla="*/ 1780 w 8479"/>
              <a:gd name="T17" fmla="*/ 8 h 583"/>
              <a:gd name="T18" fmla="*/ 2675 w 8479"/>
              <a:gd name="T19" fmla="*/ 8 h 583"/>
              <a:gd name="T20" fmla="*/ 2703 w 8479"/>
              <a:gd name="T21" fmla="*/ 36 h 583"/>
              <a:gd name="T22" fmla="*/ 2703 w 8479"/>
              <a:gd name="T23" fmla="*/ 458 h 583"/>
              <a:gd name="T24" fmla="*/ 2731 w 8479"/>
              <a:gd name="T25" fmla="*/ 486 h 583"/>
              <a:gd name="T26" fmla="*/ 4228 w 8479"/>
              <a:gd name="T27" fmla="*/ 486 h 583"/>
              <a:gd name="T28" fmla="*/ 4256 w 8479"/>
              <a:gd name="T29" fmla="*/ 458 h 583"/>
              <a:gd name="T30" fmla="*/ 4256 w 8479"/>
              <a:gd name="T31" fmla="*/ 214 h 583"/>
              <a:gd name="T32" fmla="*/ 4284 w 8479"/>
              <a:gd name="T33" fmla="*/ 186 h 583"/>
              <a:gd name="T34" fmla="*/ 5867 w 8479"/>
              <a:gd name="T35" fmla="*/ 186 h 583"/>
              <a:gd name="T36" fmla="*/ 5895 w 8479"/>
              <a:gd name="T37" fmla="*/ 214 h 583"/>
              <a:gd name="T38" fmla="*/ 5895 w 8479"/>
              <a:gd name="T39" fmla="*/ 309 h 583"/>
              <a:gd name="T40" fmla="*/ 5923 w 8479"/>
              <a:gd name="T41" fmla="*/ 337 h 583"/>
              <a:gd name="T42" fmla="*/ 6495 w 8479"/>
              <a:gd name="T43" fmla="*/ 337 h 583"/>
              <a:gd name="T44" fmla="*/ 6523 w 8479"/>
              <a:gd name="T45" fmla="*/ 309 h 583"/>
              <a:gd name="T46" fmla="*/ 6523 w 8479"/>
              <a:gd name="T47" fmla="*/ 28 h 583"/>
              <a:gd name="T48" fmla="*/ 6551 w 8479"/>
              <a:gd name="T49" fmla="*/ 0 h 583"/>
              <a:gd name="T50" fmla="*/ 7543 w 8479"/>
              <a:gd name="T51" fmla="*/ 0 h 583"/>
              <a:gd name="T52" fmla="*/ 7571 w 8479"/>
              <a:gd name="T53" fmla="*/ 28 h 583"/>
              <a:gd name="T54" fmla="*/ 7571 w 8479"/>
              <a:gd name="T55" fmla="*/ 555 h 583"/>
              <a:gd name="T56" fmla="*/ 7599 w 8479"/>
              <a:gd name="T57" fmla="*/ 583 h 583"/>
              <a:gd name="T58" fmla="*/ 8479 w 8479"/>
              <a:gd name="T59" fmla="*/ 583 h 583"/>
              <a:gd name="connsiteX0" fmla="*/ 0 w 9506"/>
              <a:gd name="connsiteY0" fmla="*/ 2230 h 10000"/>
              <a:gd name="connsiteX1" fmla="*/ 33 w 9506"/>
              <a:gd name="connsiteY1" fmla="*/ 2710 h 10000"/>
              <a:gd name="connsiteX2" fmla="*/ 33 w 9506"/>
              <a:gd name="connsiteY2" fmla="*/ 7856 h 10000"/>
              <a:gd name="connsiteX3" fmla="*/ 66 w 9506"/>
              <a:gd name="connsiteY3" fmla="*/ 8336 h 10000"/>
              <a:gd name="connsiteX4" fmla="*/ 1539 w 9506"/>
              <a:gd name="connsiteY4" fmla="*/ 8336 h 10000"/>
              <a:gd name="connsiteX5" fmla="*/ 1572 w 9506"/>
              <a:gd name="connsiteY5" fmla="*/ 7856 h 10000"/>
              <a:gd name="connsiteX6" fmla="*/ 1572 w 9506"/>
              <a:gd name="connsiteY6" fmla="*/ 617 h 10000"/>
              <a:gd name="connsiteX7" fmla="*/ 1605 w 9506"/>
              <a:gd name="connsiteY7" fmla="*/ 137 h 10000"/>
              <a:gd name="connsiteX8" fmla="*/ 2661 w 9506"/>
              <a:gd name="connsiteY8" fmla="*/ 137 h 10000"/>
              <a:gd name="connsiteX9" fmla="*/ 2694 w 9506"/>
              <a:gd name="connsiteY9" fmla="*/ 617 h 10000"/>
              <a:gd name="connsiteX10" fmla="*/ 2694 w 9506"/>
              <a:gd name="connsiteY10" fmla="*/ 7856 h 10000"/>
              <a:gd name="connsiteX11" fmla="*/ 2727 w 9506"/>
              <a:gd name="connsiteY11" fmla="*/ 8336 h 10000"/>
              <a:gd name="connsiteX12" fmla="*/ 4492 w 9506"/>
              <a:gd name="connsiteY12" fmla="*/ 8336 h 10000"/>
              <a:gd name="connsiteX13" fmla="*/ 4525 w 9506"/>
              <a:gd name="connsiteY13" fmla="*/ 7856 h 10000"/>
              <a:gd name="connsiteX14" fmla="*/ 4525 w 9506"/>
              <a:gd name="connsiteY14" fmla="*/ 3671 h 10000"/>
              <a:gd name="connsiteX15" fmla="*/ 4558 w 9506"/>
              <a:gd name="connsiteY15" fmla="*/ 3190 h 10000"/>
              <a:gd name="connsiteX16" fmla="*/ 6425 w 9506"/>
              <a:gd name="connsiteY16" fmla="*/ 3190 h 10000"/>
              <a:gd name="connsiteX17" fmla="*/ 6458 w 9506"/>
              <a:gd name="connsiteY17" fmla="*/ 3671 h 10000"/>
              <a:gd name="connsiteX18" fmla="*/ 6458 w 9506"/>
              <a:gd name="connsiteY18" fmla="*/ 5300 h 10000"/>
              <a:gd name="connsiteX19" fmla="*/ 6491 w 9506"/>
              <a:gd name="connsiteY19" fmla="*/ 5780 h 10000"/>
              <a:gd name="connsiteX20" fmla="*/ 7166 w 9506"/>
              <a:gd name="connsiteY20" fmla="*/ 5780 h 10000"/>
              <a:gd name="connsiteX21" fmla="*/ 7199 w 9506"/>
              <a:gd name="connsiteY21" fmla="*/ 5300 h 10000"/>
              <a:gd name="connsiteX22" fmla="*/ 7199 w 9506"/>
              <a:gd name="connsiteY22" fmla="*/ 480 h 10000"/>
              <a:gd name="connsiteX23" fmla="*/ 7232 w 9506"/>
              <a:gd name="connsiteY23" fmla="*/ 0 h 10000"/>
              <a:gd name="connsiteX24" fmla="*/ 8402 w 9506"/>
              <a:gd name="connsiteY24" fmla="*/ 0 h 10000"/>
              <a:gd name="connsiteX25" fmla="*/ 8435 w 9506"/>
              <a:gd name="connsiteY25" fmla="*/ 480 h 10000"/>
              <a:gd name="connsiteX26" fmla="*/ 8435 w 9506"/>
              <a:gd name="connsiteY26" fmla="*/ 9520 h 10000"/>
              <a:gd name="connsiteX27" fmla="*/ 8468 w 9506"/>
              <a:gd name="connsiteY27" fmla="*/ 10000 h 10000"/>
              <a:gd name="connsiteX28" fmla="*/ 9506 w 9506"/>
              <a:gd name="connsiteY28" fmla="*/ 10000 h 10000"/>
              <a:gd name="connsiteX0" fmla="*/ 0 w 9965"/>
              <a:gd name="connsiteY0" fmla="*/ 2710 h 10000"/>
              <a:gd name="connsiteX1" fmla="*/ 0 w 9965"/>
              <a:gd name="connsiteY1" fmla="*/ 7856 h 10000"/>
              <a:gd name="connsiteX2" fmla="*/ 34 w 9965"/>
              <a:gd name="connsiteY2" fmla="*/ 8336 h 10000"/>
              <a:gd name="connsiteX3" fmla="*/ 1584 w 9965"/>
              <a:gd name="connsiteY3" fmla="*/ 8336 h 10000"/>
              <a:gd name="connsiteX4" fmla="*/ 1619 w 9965"/>
              <a:gd name="connsiteY4" fmla="*/ 7856 h 10000"/>
              <a:gd name="connsiteX5" fmla="*/ 1619 w 9965"/>
              <a:gd name="connsiteY5" fmla="*/ 617 h 10000"/>
              <a:gd name="connsiteX6" fmla="*/ 1653 w 9965"/>
              <a:gd name="connsiteY6" fmla="*/ 137 h 10000"/>
              <a:gd name="connsiteX7" fmla="*/ 2764 w 9965"/>
              <a:gd name="connsiteY7" fmla="*/ 137 h 10000"/>
              <a:gd name="connsiteX8" fmla="*/ 2799 w 9965"/>
              <a:gd name="connsiteY8" fmla="*/ 617 h 10000"/>
              <a:gd name="connsiteX9" fmla="*/ 2799 w 9965"/>
              <a:gd name="connsiteY9" fmla="*/ 7856 h 10000"/>
              <a:gd name="connsiteX10" fmla="*/ 2834 w 9965"/>
              <a:gd name="connsiteY10" fmla="*/ 8336 h 10000"/>
              <a:gd name="connsiteX11" fmla="*/ 4690 w 9965"/>
              <a:gd name="connsiteY11" fmla="*/ 8336 h 10000"/>
              <a:gd name="connsiteX12" fmla="*/ 4725 w 9965"/>
              <a:gd name="connsiteY12" fmla="*/ 7856 h 10000"/>
              <a:gd name="connsiteX13" fmla="*/ 4725 w 9965"/>
              <a:gd name="connsiteY13" fmla="*/ 3671 h 10000"/>
              <a:gd name="connsiteX14" fmla="*/ 4760 w 9965"/>
              <a:gd name="connsiteY14" fmla="*/ 3190 h 10000"/>
              <a:gd name="connsiteX15" fmla="*/ 6724 w 9965"/>
              <a:gd name="connsiteY15" fmla="*/ 3190 h 10000"/>
              <a:gd name="connsiteX16" fmla="*/ 6759 w 9965"/>
              <a:gd name="connsiteY16" fmla="*/ 3671 h 10000"/>
              <a:gd name="connsiteX17" fmla="*/ 6759 w 9965"/>
              <a:gd name="connsiteY17" fmla="*/ 5300 h 10000"/>
              <a:gd name="connsiteX18" fmla="*/ 6793 w 9965"/>
              <a:gd name="connsiteY18" fmla="*/ 5780 h 10000"/>
              <a:gd name="connsiteX19" fmla="*/ 7503 w 9965"/>
              <a:gd name="connsiteY19" fmla="*/ 5780 h 10000"/>
              <a:gd name="connsiteX20" fmla="*/ 7538 w 9965"/>
              <a:gd name="connsiteY20" fmla="*/ 5300 h 10000"/>
              <a:gd name="connsiteX21" fmla="*/ 7538 w 9965"/>
              <a:gd name="connsiteY21" fmla="*/ 480 h 10000"/>
              <a:gd name="connsiteX22" fmla="*/ 7573 w 9965"/>
              <a:gd name="connsiteY22" fmla="*/ 0 h 10000"/>
              <a:gd name="connsiteX23" fmla="*/ 8804 w 9965"/>
              <a:gd name="connsiteY23" fmla="*/ 0 h 10000"/>
              <a:gd name="connsiteX24" fmla="*/ 8838 w 9965"/>
              <a:gd name="connsiteY24" fmla="*/ 480 h 10000"/>
              <a:gd name="connsiteX25" fmla="*/ 8838 w 9965"/>
              <a:gd name="connsiteY25" fmla="*/ 9520 h 10000"/>
              <a:gd name="connsiteX26" fmla="*/ 8873 w 9965"/>
              <a:gd name="connsiteY26" fmla="*/ 10000 h 10000"/>
              <a:gd name="connsiteX27" fmla="*/ 9965 w 9965"/>
              <a:gd name="connsiteY27" fmla="*/ 10000 h 10000"/>
              <a:gd name="connsiteX0" fmla="*/ 0 w 10000"/>
              <a:gd name="connsiteY0" fmla="*/ 7856 h 10000"/>
              <a:gd name="connsiteX1" fmla="*/ 34 w 10000"/>
              <a:gd name="connsiteY1" fmla="*/ 8336 h 10000"/>
              <a:gd name="connsiteX2" fmla="*/ 1590 w 10000"/>
              <a:gd name="connsiteY2" fmla="*/ 8336 h 10000"/>
              <a:gd name="connsiteX3" fmla="*/ 1625 w 10000"/>
              <a:gd name="connsiteY3" fmla="*/ 7856 h 10000"/>
              <a:gd name="connsiteX4" fmla="*/ 1625 w 10000"/>
              <a:gd name="connsiteY4" fmla="*/ 617 h 10000"/>
              <a:gd name="connsiteX5" fmla="*/ 1659 w 10000"/>
              <a:gd name="connsiteY5" fmla="*/ 137 h 10000"/>
              <a:gd name="connsiteX6" fmla="*/ 2774 w 10000"/>
              <a:gd name="connsiteY6" fmla="*/ 137 h 10000"/>
              <a:gd name="connsiteX7" fmla="*/ 2809 w 10000"/>
              <a:gd name="connsiteY7" fmla="*/ 617 h 10000"/>
              <a:gd name="connsiteX8" fmla="*/ 2809 w 10000"/>
              <a:gd name="connsiteY8" fmla="*/ 7856 h 10000"/>
              <a:gd name="connsiteX9" fmla="*/ 2844 w 10000"/>
              <a:gd name="connsiteY9" fmla="*/ 8336 h 10000"/>
              <a:gd name="connsiteX10" fmla="*/ 4706 w 10000"/>
              <a:gd name="connsiteY10" fmla="*/ 8336 h 10000"/>
              <a:gd name="connsiteX11" fmla="*/ 4742 w 10000"/>
              <a:gd name="connsiteY11" fmla="*/ 7856 h 10000"/>
              <a:gd name="connsiteX12" fmla="*/ 4742 w 10000"/>
              <a:gd name="connsiteY12" fmla="*/ 3671 h 10000"/>
              <a:gd name="connsiteX13" fmla="*/ 4777 w 10000"/>
              <a:gd name="connsiteY13" fmla="*/ 3190 h 10000"/>
              <a:gd name="connsiteX14" fmla="*/ 6748 w 10000"/>
              <a:gd name="connsiteY14" fmla="*/ 3190 h 10000"/>
              <a:gd name="connsiteX15" fmla="*/ 6783 w 10000"/>
              <a:gd name="connsiteY15" fmla="*/ 3671 h 10000"/>
              <a:gd name="connsiteX16" fmla="*/ 6783 w 10000"/>
              <a:gd name="connsiteY16" fmla="*/ 5300 h 10000"/>
              <a:gd name="connsiteX17" fmla="*/ 6817 w 10000"/>
              <a:gd name="connsiteY17" fmla="*/ 5780 h 10000"/>
              <a:gd name="connsiteX18" fmla="*/ 7529 w 10000"/>
              <a:gd name="connsiteY18" fmla="*/ 5780 h 10000"/>
              <a:gd name="connsiteX19" fmla="*/ 7564 w 10000"/>
              <a:gd name="connsiteY19" fmla="*/ 5300 h 10000"/>
              <a:gd name="connsiteX20" fmla="*/ 7564 w 10000"/>
              <a:gd name="connsiteY20" fmla="*/ 480 h 10000"/>
              <a:gd name="connsiteX21" fmla="*/ 7600 w 10000"/>
              <a:gd name="connsiteY21" fmla="*/ 0 h 10000"/>
              <a:gd name="connsiteX22" fmla="*/ 8835 w 10000"/>
              <a:gd name="connsiteY22" fmla="*/ 0 h 10000"/>
              <a:gd name="connsiteX23" fmla="*/ 8869 w 10000"/>
              <a:gd name="connsiteY23" fmla="*/ 480 h 10000"/>
              <a:gd name="connsiteX24" fmla="*/ 8869 w 10000"/>
              <a:gd name="connsiteY24" fmla="*/ 9520 h 10000"/>
              <a:gd name="connsiteX25" fmla="*/ 8904 w 10000"/>
              <a:gd name="connsiteY25" fmla="*/ 10000 h 10000"/>
              <a:gd name="connsiteX26" fmla="*/ 10000 w 10000"/>
              <a:gd name="connsiteY26" fmla="*/ 10000 h 10000"/>
              <a:gd name="connsiteX0" fmla="*/ 0 w 9966"/>
              <a:gd name="connsiteY0" fmla="*/ 8336 h 10000"/>
              <a:gd name="connsiteX1" fmla="*/ 1556 w 9966"/>
              <a:gd name="connsiteY1" fmla="*/ 8336 h 10000"/>
              <a:gd name="connsiteX2" fmla="*/ 1591 w 9966"/>
              <a:gd name="connsiteY2" fmla="*/ 7856 h 10000"/>
              <a:gd name="connsiteX3" fmla="*/ 1591 w 9966"/>
              <a:gd name="connsiteY3" fmla="*/ 617 h 10000"/>
              <a:gd name="connsiteX4" fmla="*/ 1625 w 9966"/>
              <a:gd name="connsiteY4" fmla="*/ 137 h 10000"/>
              <a:gd name="connsiteX5" fmla="*/ 2740 w 9966"/>
              <a:gd name="connsiteY5" fmla="*/ 137 h 10000"/>
              <a:gd name="connsiteX6" fmla="*/ 2775 w 9966"/>
              <a:gd name="connsiteY6" fmla="*/ 617 h 10000"/>
              <a:gd name="connsiteX7" fmla="*/ 2775 w 9966"/>
              <a:gd name="connsiteY7" fmla="*/ 7856 h 10000"/>
              <a:gd name="connsiteX8" fmla="*/ 2810 w 9966"/>
              <a:gd name="connsiteY8" fmla="*/ 8336 h 10000"/>
              <a:gd name="connsiteX9" fmla="*/ 4672 w 9966"/>
              <a:gd name="connsiteY9" fmla="*/ 8336 h 10000"/>
              <a:gd name="connsiteX10" fmla="*/ 4708 w 9966"/>
              <a:gd name="connsiteY10" fmla="*/ 7856 h 10000"/>
              <a:gd name="connsiteX11" fmla="*/ 4708 w 9966"/>
              <a:gd name="connsiteY11" fmla="*/ 3671 h 10000"/>
              <a:gd name="connsiteX12" fmla="*/ 4743 w 9966"/>
              <a:gd name="connsiteY12" fmla="*/ 3190 h 10000"/>
              <a:gd name="connsiteX13" fmla="*/ 6714 w 9966"/>
              <a:gd name="connsiteY13" fmla="*/ 3190 h 10000"/>
              <a:gd name="connsiteX14" fmla="*/ 6749 w 9966"/>
              <a:gd name="connsiteY14" fmla="*/ 3671 h 10000"/>
              <a:gd name="connsiteX15" fmla="*/ 6749 w 9966"/>
              <a:gd name="connsiteY15" fmla="*/ 5300 h 10000"/>
              <a:gd name="connsiteX16" fmla="*/ 6783 w 9966"/>
              <a:gd name="connsiteY16" fmla="*/ 5780 h 10000"/>
              <a:gd name="connsiteX17" fmla="*/ 7495 w 9966"/>
              <a:gd name="connsiteY17" fmla="*/ 5780 h 10000"/>
              <a:gd name="connsiteX18" fmla="*/ 7530 w 9966"/>
              <a:gd name="connsiteY18" fmla="*/ 5300 h 10000"/>
              <a:gd name="connsiteX19" fmla="*/ 7530 w 9966"/>
              <a:gd name="connsiteY19" fmla="*/ 480 h 10000"/>
              <a:gd name="connsiteX20" fmla="*/ 7566 w 9966"/>
              <a:gd name="connsiteY20" fmla="*/ 0 h 10000"/>
              <a:gd name="connsiteX21" fmla="*/ 8801 w 9966"/>
              <a:gd name="connsiteY21" fmla="*/ 0 h 10000"/>
              <a:gd name="connsiteX22" fmla="*/ 8835 w 9966"/>
              <a:gd name="connsiteY22" fmla="*/ 480 h 10000"/>
              <a:gd name="connsiteX23" fmla="*/ 8835 w 9966"/>
              <a:gd name="connsiteY23" fmla="*/ 9520 h 10000"/>
              <a:gd name="connsiteX24" fmla="*/ 8870 w 9966"/>
              <a:gd name="connsiteY24" fmla="*/ 10000 h 10000"/>
              <a:gd name="connsiteX25" fmla="*/ 9966 w 9966"/>
              <a:gd name="connsiteY25" fmla="*/ 10000 h 10000"/>
              <a:gd name="connsiteX0" fmla="*/ 0 w 8439"/>
              <a:gd name="connsiteY0" fmla="*/ 8336 h 10000"/>
              <a:gd name="connsiteX1" fmla="*/ 35 w 8439"/>
              <a:gd name="connsiteY1" fmla="*/ 7856 h 10000"/>
              <a:gd name="connsiteX2" fmla="*/ 35 w 8439"/>
              <a:gd name="connsiteY2" fmla="*/ 617 h 10000"/>
              <a:gd name="connsiteX3" fmla="*/ 70 w 8439"/>
              <a:gd name="connsiteY3" fmla="*/ 137 h 10000"/>
              <a:gd name="connsiteX4" fmla="*/ 1188 w 8439"/>
              <a:gd name="connsiteY4" fmla="*/ 137 h 10000"/>
              <a:gd name="connsiteX5" fmla="*/ 1223 w 8439"/>
              <a:gd name="connsiteY5" fmla="*/ 617 h 10000"/>
              <a:gd name="connsiteX6" fmla="*/ 1223 w 8439"/>
              <a:gd name="connsiteY6" fmla="*/ 7856 h 10000"/>
              <a:gd name="connsiteX7" fmla="*/ 1259 w 8439"/>
              <a:gd name="connsiteY7" fmla="*/ 8336 h 10000"/>
              <a:gd name="connsiteX8" fmla="*/ 3127 w 8439"/>
              <a:gd name="connsiteY8" fmla="*/ 8336 h 10000"/>
              <a:gd name="connsiteX9" fmla="*/ 3163 w 8439"/>
              <a:gd name="connsiteY9" fmla="*/ 7856 h 10000"/>
              <a:gd name="connsiteX10" fmla="*/ 3163 w 8439"/>
              <a:gd name="connsiteY10" fmla="*/ 3671 h 10000"/>
              <a:gd name="connsiteX11" fmla="*/ 3198 w 8439"/>
              <a:gd name="connsiteY11" fmla="*/ 3190 h 10000"/>
              <a:gd name="connsiteX12" fmla="*/ 5176 w 8439"/>
              <a:gd name="connsiteY12" fmla="*/ 3190 h 10000"/>
              <a:gd name="connsiteX13" fmla="*/ 5211 w 8439"/>
              <a:gd name="connsiteY13" fmla="*/ 3671 h 10000"/>
              <a:gd name="connsiteX14" fmla="*/ 5211 w 8439"/>
              <a:gd name="connsiteY14" fmla="*/ 5300 h 10000"/>
              <a:gd name="connsiteX15" fmla="*/ 5245 w 8439"/>
              <a:gd name="connsiteY15" fmla="*/ 5780 h 10000"/>
              <a:gd name="connsiteX16" fmla="*/ 5960 w 8439"/>
              <a:gd name="connsiteY16" fmla="*/ 5780 h 10000"/>
              <a:gd name="connsiteX17" fmla="*/ 5995 w 8439"/>
              <a:gd name="connsiteY17" fmla="*/ 5300 h 10000"/>
              <a:gd name="connsiteX18" fmla="*/ 5995 w 8439"/>
              <a:gd name="connsiteY18" fmla="*/ 480 h 10000"/>
              <a:gd name="connsiteX19" fmla="*/ 6031 w 8439"/>
              <a:gd name="connsiteY19" fmla="*/ 0 h 10000"/>
              <a:gd name="connsiteX20" fmla="*/ 7270 w 8439"/>
              <a:gd name="connsiteY20" fmla="*/ 0 h 10000"/>
              <a:gd name="connsiteX21" fmla="*/ 7304 w 8439"/>
              <a:gd name="connsiteY21" fmla="*/ 480 h 10000"/>
              <a:gd name="connsiteX22" fmla="*/ 7304 w 8439"/>
              <a:gd name="connsiteY22" fmla="*/ 9520 h 10000"/>
              <a:gd name="connsiteX23" fmla="*/ 7339 w 8439"/>
              <a:gd name="connsiteY23" fmla="*/ 10000 h 10000"/>
              <a:gd name="connsiteX24" fmla="*/ 8439 w 8439"/>
              <a:gd name="connsiteY24" fmla="*/ 10000 h 10000"/>
              <a:gd name="connsiteX0" fmla="*/ 0 w 9959"/>
              <a:gd name="connsiteY0" fmla="*/ 7856 h 10000"/>
              <a:gd name="connsiteX1" fmla="*/ 0 w 9959"/>
              <a:gd name="connsiteY1" fmla="*/ 617 h 10000"/>
              <a:gd name="connsiteX2" fmla="*/ 42 w 9959"/>
              <a:gd name="connsiteY2" fmla="*/ 137 h 10000"/>
              <a:gd name="connsiteX3" fmla="*/ 1367 w 9959"/>
              <a:gd name="connsiteY3" fmla="*/ 137 h 10000"/>
              <a:gd name="connsiteX4" fmla="*/ 1408 w 9959"/>
              <a:gd name="connsiteY4" fmla="*/ 617 h 10000"/>
              <a:gd name="connsiteX5" fmla="*/ 1408 w 9959"/>
              <a:gd name="connsiteY5" fmla="*/ 7856 h 10000"/>
              <a:gd name="connsiteX6" fmla="*/ 1451 w 9959"/>
              <a:gd name="connsiteY6" fmla="*/ 8336 h 10000"/>
              <a:gd name="connsiteX7" fmla="*/ 3664 w 9959"/>
              <a:gd name="connsiteY7" fmla="*/ 8336 h 10000"/>
              <a:gd name="connsiteX8" fmla="*/ 3707 w 9959"/>
              <a:gd name="connsiteY8" fmla="*/ 7856 h 10000"/>
              <a:gd name="connsiteX9" fmla="*/ 3707 w 9959"/>
              <a:gd name="connsiteY9" fmla="*/ 3671 h 10000"/>
              <a:gd name="connsiteX10" fmla="*/ 3749 w 9959"/>
              <a:gd name="connsiteY10" fmla="*/ 3190 h 10000"/>
              <a:gd name="connsiteX11" fmla="*/ 6092 w 9959"/>
              <a:gd name="connsiteY11" fmla="*/ 3190 h 10000"/>
              <a:gd name="connsiteX12" fmla="*/ 6134 w 9959"/>
              <a:gd name="connsiteY12" fmla="*/ 3671 h 10000"/>
              <a:gd name="connsiteX13" fmla="*/ 6134 w 9959"/>
              <a:gd name="connsiteY13" fmla="*/ 5300 h 10000"/>
              <a:gd name="connsiteX14" fmla="*/ 6174 w 9959"/>
              <a:gd name="connsiteY14" fmla="*/ 5780 h 10000"/>
              <a:gd name="connsiteX15" fmla="*/ 7021 w 9959"/>
              <a:gd name="connsiteY15" fmla="*/ 5780 h 10000"/>
              <a:gd name="connsiteX16" fmla="*/ 7063 w 9959"/>
              <a:gd name="connsiteY16" fmla="*/ 5300 h 10000"/>
              <a:gd name="connsiteX17" fmla="*/ 7063 w 9959"/>
              <a:gd name="connsiteY17" fmla="*/ 480 h 10000"/>
              <a:gd name="connsiteX18" fmla="*/ 7106 w 9959"/>
              <a:gd name="connsiteY18" fmla="*/ 0 h 10000"/>
              <a:gd name="connsiteX19" fmla="*/ 8574 w 9959"/>
              <a:gd name="connsiteY19" fmla="*/ 0 h 10000"/>
              <a:gd name="connsiteX20" fmla="*/ 8614 w 9959"/>
              <a:gd name="connsiteY20" fmla="*/ 480 h 10000"/>
              <a:gd name="connsiteX21" fmla="*/ 8614 w 9959"/>
              <a:gd name="connsiteY21" fmla="*/ 9520 h 10000"/>
              <a:gd name="connsiteX22" fmla="*/ 8656 w 9959"/>
              <a:gd name="connsiteY22" fmla="*/ 10000 h 10000"/>
              <a:gd name="connsiteX23" fmla="*/ 9959 w 9959"/>
              <a:gd name="connsiteY23" fmla="*/ 10000 h 10000"/>
              <a:gd name="connsiteX0" fmla="*/ 0 w 10000"/>
              <a:gd name="connsiteY0" fmla="*/ 617 h 10000"/>
              <a:gd name="connsiteX1" fmla="*/ 42 w 10000"/>
              <a:gd name="connsiteY1" fmla="*/ 137 h 10000"/>
              <a:gd name="connsiteX2" fmla="*/ 1373 w 10000"/>
              <a:gd name="connsiteY2" fmla="*/ 137 h 10000"/>
              <a:gd name="connsiteX3" fmla="*/ 1414 w 10000"/>
              <a:gd name="connsiteY3" fmla="*/ 617 h 10000"/>
              <a:gd name="connsiteX4" fmla="*/ 1414 w 10000"/>
              <a:gd name="connsiteY4" fmla="*/ 7856 h 10000"/>
              <a:gd name="connsiteX5" fmla="*/ 1457 w 10000"/>
              <a:gd name="connsiteY5" fmla="*/ 8336 h 10000"/>
              <a:gd name="connsiteX6" fmla="*/ 3679 w 10000"/>
              <a:gd name="connsiteY6" fmla="*/ 8336 h 10000"/>
              <a:gd name="connsiteX7" fmla="*/ 3722 w 10000"/>
              <a:gd name="connsiteY7" fmla="*/ 7856 h 10000"/>
              <a:gd name="connsiteX8" fmla="*/ 3722 w 10000"/>
              <a:gd name="connsiteY8" fmla="*/ 3671 h 10000"/>
              <a:gd name="connsiteX9" fmla="*/ 3764 w 10000"/>
              <a:gd name="connsiteY9" fmla="*/ 3190 h 10000"/>
              <a:gd name="connsiteX10" fmla="*/ 6117 w 10000"/>
              <a:gd name="connsiteY10" fmla="*/ 3190 h 10000"/>
              <a:gd name="connsiteX11" fmla="*/ 6159 w 10000"/>
              <a:gd name="connsiteY11" fmla="*/ 3671 h 10000"/>
              <a:gd name="connsiteX12" fmla="*/ 6159 w 10000"/>
              <a:gd name="connsiteY12" fmla="*/ 5300 h 10000"/>
              <a:gd name="connsiteX13" fmla="*/ 6199 w 10000"/>
              <a:gd name="connsiteY13" fmla="*/ 5780 h 10000"/>
              <a:gd name="connsiteX14" fmla="*/ 7050 w 10000"/>
              <a:gd name="connsiteY14" fmla="*/ 5780 h 10000"/>
              <a:gd name="connsiteX15" fmla="*/ 7092 w 10000"/>
              <a:gd name="connsiteY15" fmla="*/ 5300 h 10000"/>
              <a:gd name="connsiteX16" fmla="*/ 7092 w 10000"/>
              <a:gd name="connsiteY16" fmla="*/ 480 h 10000"/>
              <a:gd name="connsiteX17" fmla="*/ 7135 w 10000"/>
              <a:gd name="connsiteY17" fmla="*/ 0 h 10000"/>
              <a:gd name="connsiteX18" fmla="*/ 8609 w 10000"/>
              <a:gd name="connsiteY18" fmla="*/ 0 h 10000"/>
              <a:gd name="connsiteX19" fmla="*/ 8649 w 10000"/>
              <a:gd name="connsiteY19" fmla="*/ 480 h 10000"/>
              <a:gd name="connsiteX20" fmla="*/ 8649 w 10000"/>
              <a:gd name="connsiteY20" fmla="*/ 9520 h 10000"/>
              <a:gd name="connsiteX21" fmla="*/ 8692 w 10000"/>
              <a:gd name="connsiteY21" fmla="*/ 10000 h 10000"/>
              <a:gd name="connsiteX22" fmla="*/ 10000 w 10000"/>
              <a:gd name="connsiteY22" fmla="*/ 10000 h 10000"/>
              <a:gd name="connsiteX0" fmla="*/ 0 w 8692"/>
              <a:gd name="connsiteY0" fmla="*/ 617 h 10000"/>
              <a:gd name="connsiteX1" fmla="*/ 42 w 8692"/>
              <a:gd name="connsiteY1" fmla="*/ 137 h 10000"/>
              <a:gd name="connsiteX2" fmla="*/ 1373 w 8692"/>
              <a:gd name="connsiteY2" fmla="*/ 137 h 10000"/>
              <a:gd name="connsiteX3" fmla="*/ 1414 w 8692"/>
              <a:gd name="connsiteY3" fmla="*/ 617 h 10000"/>
              <a:gd name="connsiteX4" fmla="*/ 1414 w 8692"/>
              <a:gd name="connsiteY4" fmla="*/ 7856 h 10000"/>
              <a:gd name="connsiteX5" fmla="*/ 1457 w 8692"/>
              <a:gd name="connsiteY5" fmla="*/ 8336 h 10000"/>
              <a:gd name="connsiteX6" fmla="*/ 3679 w 8692"/>
              <a:gd name="connsiteY6" fmla="*/ 8336 h 10000"/>
              <a:gd name="connsiteX7" fmla="*/ 3722 w 8692"/>
              <a:gd name="connsiteY7" fmla="*/ 7856 h 10000"/>
              <a:gd name="connsiteX8" fmla="*/ 3722 w 8692"/>
              <a:gd name="connsiteY8" fmla="*/ 3671 h 10000"/>
              <a:gd name="connsiteX9" fmla="*/ 3764 w 8692"/>
              <a:gd name="connsiteY9" fmla="*/ 3190 h 10000"/>
              <a:gd name="connsiteX10" fmla="*/ 6117 w 8692"/>
              <a:gd name="connsiteY10" fmla="*/ 3190 h 10000"/>
              <a:gd name="connsiteX11" fmla="*/ 6159 w 8692"/>
              <a:gd name="connsiteY11" fmla="*/ 3671 h 10000"/>
              <a:gd name="connsiteX12" fmla="*/ 6159 w 8692"/>
              <a:gd name="connsiteY12" fmla="*/ 5300 h 10000"/>
              <a:gd name="connsiteX13" fmla="*/ 6199 w 8692"/>
              <a:gd name="connsiteY13" fmla="*/ 5780 h 10000"/>
              <a:gd name="connsiteX14" fmla="*/ 7050 w 8692"/>
              <a:gd name="connsiteY14" fmla="*/ 5780 h 10000"/>
              <a:gd name="connsiteX15" fmla="*/ 7092 w 8692"/>
              <a:gd name="connsiteY15" fmla="*/ 5300 h 10000"/>
              <a:gd name="connsiteX16" fmla="*/ 7092 w 8692"/>
              <a:gd name="connsiteY16" fmla="*/ 480 h 10000"/>
              <a:gd name="connsiteX17" fmla="*/ 7135 w 8692"/>
              <a:gd name="connsiteY17" fmla="*/ 0 h 10000"/>
              <a:gd name="connsiteX18" fmla="*/ 8609 w 8692"/>
              <a:gd name="connsiteY18" fmla="*/ 0 h 10000"/>
              <a:gd name="connsiteX19" fmla="*/ 8649 w 8692"/>
              <a:gd name="connsiteY19" fmla="*/ 480 h 10000"/>
              <a:gd name="connsiteX20" fmla="*/ 8649 w 8692"/>
              <a:gd name="connsiteY20" fmla="*/ 9520 h 10000"/>
              <a:gd name="connsiteX21" fmla="*/ 8692 w 8692"/>
              <a:gd name="connsiteY21" fmla="*/ 10000 h 10000"/>
              <a:gd name="connsiteX0" fmla="*/ 0 w 9951"/>
              <a:gd name="connsiteY0" fmla="*/ 617 h 9520"/>
              <a:gd name="connsiteX1" fmla="*/ 48 w 9951"/>
              <a:gd name="connsiteY1" fmla="*/ 137 h 9520"/>
              <a:gd name="connsiteX2" fmla="*/ 1580 w 9951"/>
              <a:gd name="connsiteY2" fmla="*/ 137 h 9520"/>
              <a:gd name="connsiteX3" fmla="*/ 1627 w 9951"/>
              <a:gd name="connsiteY3" fmla="*/ 617 h 9520"/>
              <a:gd name="connsiteX4" fmla="*/ 1627 w 9951"/>
              <a:gd name="connsiteY4" fmla="*/ 7856 h 9520"/>
              <a:gd name="connsiteX5" fmla="*/ 1676 w 9951"/>
              <a:gd name="connsiteY5" fmla="*/ 8336 h 9520"/>
              <a:gd name="connsiteX6" fmla="*/ 4233 w 9951"/>
              <a:gd name="connsiteY6" fmla="*/ 8336 h 9520"/>
              <a:gd name="connsiteX7" fmla="*/ 4282 w 9951"/>
              <a:gd name="connsiteY7" fmla="*/ 7856 h 9520"/>
              <a:gd name="connsiteX8" fmla="*/ 4282 w 9951"/>
              <a:gd name="connsiteY8" fmla="*/ 3671 h 9520"/>
              <a:gd name="connsiteX9" fmla="*/ 4330 w 9951"/>
              <a:gd name="connsiteY9" fmla="*/ 3190 h 9520"/>
              <a:gd name="connsiteX10" fmla="*/ 7038 w 9951"/>
              <a:gd name="connsiteY10" fmla="*/ 3190 h 9520"/>
              <a:gd name="connsiteX11" fmla="*/ 7086 w 9951"/>
              <a:gd name="connsiteY11" fmla="*/ 3671 h 9520"/>
              <a:gd name="connsiteX12" fmla="*/ 7086 w 9951"/>
              <a:gd name="connsiteY12" fmla="*/ 5300 h 9520"/>
              <a:gd name="connsiteX13" fmla="*/ 7132 w 9951"/>
              <a:gd name="connsiteY13" fmla="*/ 5780 h 9520"/>
              <a:gd name="connsiteX14" fmla="*/ 8111 w 9951"/>
              <a:gd name="connsiteY14" fmla="*/ 5780 h 9520"/>
              <a:gd name="connsiteX15" fmla="*/ 8159 w 9951"/>
              <a:gd name="connsiteY15" fmla="*/ 5300 h 9520"/>
              <a:gd name="connsiteX16" fmla="*/ 8159 w 9951"/>
              <a:gd name="connsiteY16" fmla="*/ 480 h 9520"/>
              <a:gd name="connsiteX17" fmla="*/ 8209 w 9951"/>
              <a:gd name="connsiteY17" fmla="*/ 0 h 9520"/>
              <a:gd name="connsiteX18" fmla="*/ 9905 w 9951"/>
              <a:gd name="connsiteY18" fmla="*/ 0 h 9520"/>
              <a:gd name="connsiteX19" fmla="*/ 9951 w 9951"/>
              <a:gd name="connsiteY19" fmla="*/ 480 h 9520"/>
              <a:gd name="connsiteX20" fmla="*/ 9951 w 9951"/>
              <a:gd name="connsiteY20" fmla="*/ 9520 h 9520"/>
              <a:gd name="connsiteX0" fmla="*/ 0 w 10000"/>
              <a:gd name="connsiteY0" fmla="*/ 648 h 8756"/>
              <a:gd name="connsiteX1" fmla="*/ 48 w 10000"/>
              <a:gd name="connsiteY1" fmla="*/ 144 h 8756"/>
              <a:gd name="connsiteX2" fmla="*/ 1588 w 10000"/>
              <a:gd name="connsiteY2" fmla="*/ 144 h 8756"/>
              <a:gd name="connsiteX3" fmla="*/ 1635 w 10000"/>
              <a:gd name="connsiteY3" fmla="*/ 648 h 8756"/>
              <a:gd name="connsiteX4" fmla="*/ 1635 w 10000"/>
              <a:gd name="connsiteY4" fmla="*/ 8252 h 8756"/>
              <a:gd name="connsiteX5" fmla="*/ 1684 w 10000"/>
              <a:gd name="connsiteY5" fmla="*/ 8756 h 8756"/>
              <a:gd name="connsiteX6" fmla="*/ 4254 w 10000"/>
              <a:gd name="connsiteY6" fmla="*/ 8756 h 8756"/>
              <a:gd name="connsiteX7" fmla="*/ 4303 w 10000"/>
              <a:gd name="connsiteY7" fmla="*/ 8252 h 8756"/>
              <a:gd name="connsiteX8" fmla="*/ 4303 w 10000"/>
              <a:gd name="connsiteY8" fmla="*/ 3856 h 8756"/>
              <a:gd name="connsiteX9" fmla="*/ 4351 w 10000"/>
              <a:gd name="connsiteY9" fmla="*/ 3351 h 8756"/>
              <a:gd name="connsiteX10" fmla="*/ 7073 w 10000"/>
              <a:gd name="connsiteY10" fmla="*/ 3351 h 8756"/>
              <a:gd name="connsiteX11" fmla="*/ 7121 w 10000"/>
              <a:gd name="connsiteY11" fmla="*/ 3856 h 8756"/>
              <a:gd name="connsiteX12" fmla="*/ 7121 w 10000"/>
              <a:gd name="connsiteY12" fmla="*/ 5567 h 8756"/>
              <a:gd name="connsiteX13" fmla="*/ 7167 w 10000"/>
              <a:gd name="connsiteY13" fmla="*/ 6071 h 8756"/>
              <a:gd name="connsiteX14" fmla="*/ 8151 w 10000"/>
              <a:gd name="connsiteY14" fmla="*/ 6071 h 8756"/>
              <a:gd name="connsiteX15" fmla="*/ 8199 w 10000"/>
              <a:gd name="connsiteY15" fmla="*/ 5567 h 8756"/>
              <a:gd name="connsiteX16" fmla="*/ 8199 w 10000"/>
              <a:gd name="connsiteY16" fmla="*/ 504 h 8756"/>
              <a:gd name="connsiteX17" fmla="*/ 8249 w 10000"/>
              <a:gd name="connsiteY17" fmla="*/ 0 h 8756"/>
              <a:gd name="connsiteX18" fmla="*/ 9954 w 10000"/>
              <a:gd name="connsiteY18" fmla="*/ 0 h 8756"/>
              <a:gd name="connsiteX19" fmla="*/ 10000 w 10000"/>
              <a:gd name="connsiteY19" fmla="*/ 504 h 8756"/>
              <a:gd name="connsiteX0" fmla="*/ 0 w 9954"/>
              <a:gd name="connsiteY0" fmla="*/ 740 h 10000"/>
              <a:gd name="connsiteX1" fmla="*/ 48 w 9954"/>
              <a:gd name="connsiteY1" fmla="*/ 164 h 10000"/>
              <a:gd name="connsiteX2" fmla="*/ 1588 w 9954"/>
              <a:gd name="connsiteY2" fmla="*/ 164 h 10000"/>
              <a:gd name="connsiteX3" fmla="*/ 1635 w 9954"/>
              <a:gd name="connsiteY3" fmla="*/ 740 h 10000"/>
              <a:gd name="connsiteX4" fmla="*/ 1635 w 9954"/>
              <a:gd name="connsiteY4" fmla="*/ 9424 h 10000"/>
              <a:gd name="connsiteX5" fmla="*/ 1684 w 9954"/>
              <a:gd name="connsiteY5" fmla="*/ 10000 h 10000"/>
              <a:gd name="connsiteX6" fmla="*/ 4254 w 9954"/>
              <a:gd name="connsiteY6" fmla="*/ 10000 h 10000"/>
              <a:gd name="connsiteX7" fmla="*/ 4303 w 9954"/>
              <a:gd name="connsiteY7" fmla="*/ 9424 h 10000"/>
              <a:gd name="connsiteX8" fmla="*/ 4303 w 9954"/>
              <a:gd name="connsiteY8" fmla="*/ 4404 h 10000"/>
              <a:gd name="connsiteX9" fmla="*/ 4351 w 9954"/>
              <a:gd name="connsiteY9" fmla="*/ 3827 h 10000"/>
              <a:gd name="connsiteX10" fmla="*/ 7073 w 9954"/>
              <a:gd name="connsiteY10" fmla="*/ 3827 h 10000"/>
              <a:gd name="connsiteX11" fmla="*/ 7121 w 9954"/>
              <a:gd name="connsiteY11" fmla="*/ 4404 h 10000"/>
              <a:gd name="connsiteX12" fmla="*/ 7121 w 9954"/>
              <a:gd name="connsiteY12" fmla="*/ 6358 h 10000"/>
              <a:gd name="connsiteX13" fmla="*/ 7167 w 9954"/>
              <a:gd name="connsiteY13" fmla="*/ 6934 h 10000"/>
              <a:gd name="connsiteX14" fmla="*/ 8151 w 9954"/>
              <a:gd name="connsiteY14" fmla="*/ 6934 h 10000"/>
              <a:gd name="connsiteX15" fmla="*/ 8199 w 9954"/>
              <a:gd name="connsiteY15" fmla="*/ 6358 h 10000"/>
              <a:gd name="connsiteX16" fmla="*/ 8199 w 9954"/>
              <a:gd name="connsiteY16" fmla="*/ 576 h 10000"/>
              <a:gd name="connsiteX17" fmla="*/ 8249 w 9954"/>
              <a:gd name="connsiteY17" fmla="*/ 0 h 10000"/>
              <a:gd name="connsiteX18" fmla="*/ 9954 w 9954"/>
              <a:gd name="connsiteY18" fmla="*/ 0 h 10000"/>
              <a:gd name="connsiteX0" fmla="*/ 0 w 8287"/>
              <a:gd name="connsiteY0" fmla="*/ 740 h 10000"/>
              <a:gd name="connsiteX1" fmla="*/ 48 w 8287"/>
              <a:gd name="connsiteY1" fmla="*/ 164 h 10000"/>
              <a:gd name="connsiteX2" fmla="*/ 1595 w 8287"/>
              <a:gd name="connsiteY2" fmla="*/ 164 h 10000"/>
              <a:gd name="connsiteX3" fmla="*/ 1643 w 8287"/>
              <a:gd name="connsiteY3" fmla="*/ 740 h 10000"/>
              <a:gd name="connsiteX4" fmla="*/ 1643 w 8287"/>
              <a:gd name="connsiteY4" fmla="*/ 9424 h 10000"/>
              <a:gd name="connsiteX5" fmla="*/ 1692 w 8287"/>
              <a:gd name="connsiteY5" fmla="*/ 10000 h 10000"/>
              <a:gd name="connsiteX6" fmla="*/ 4274 w 8287"/>
              <a:gd name="connsiteY6" fmla="*/ 10000 h 10000"/>
              <a:gd name="connsiteX7" fmla="*/ 4323 w 8287"/>
              <a:gd name="connsiteY7" fmla="*/ 9424 h 10000"/>
              <a:gd name="connsiteX8" fmla="*/ 4323 w 8287"/>
              <a:gd name="connsiteY8" fmla="*/ 4404 h 10000"/>
              <a:gd name="connsiteX9" fmla="*/ 4371 w 8287"/>
              <a:gd name="connsiteY9" fmla="*/ 3827 h 10000"/>
              <a:gd name="connsiteX10" fmla="*/ 7106 w 8287"/>
              <a:gd name="connsiteY10" fmla="*/ 3827 h 10000"/>
              <a:gd name="connsiteX11" fmla="*/ 7154 w 8287"/>
              <a:gd name="connsiteY11" fmla="*/ 4404 h 10000"/>
              <a:gd name="connsiteX12" fmla="*/ 7154 w 8287"/>
              <a:gd name="connsiteY12" fmla="*/ 6358 h 10000"/>
              <a:gd name="connsiteX13" fmla="*/ 7200 w 8287"/>
              <a:gd name="connsiteY13" fmla="*/ 6934 h 10000"/>
              <a:gd name="connsiteX14" fmla="*/ 8189 w 8287"/>
              <a:gd name="connsiteY14" fmla="*/ 6934 h 10000"/>
              <a:gd name="connsiteX15" fmla="*/ 8237 w 8287"/>
              <a:gd name="connsiteY15" fmla="*/ 6358 h 10000"/>
              <a:gd name="connsiteX16" fmla="*/ 8237 w 8287"/>
              <a:gd name="connsiteY16" fmla="*/ 576 h 10000"/>
              <a:gd name="connsiteX17" fmla="*/ 8287 w 8287"/>
              <a:gd name="connsiteY17" fmla="*/ 0 h 10000"/>
              <a:gd name="connsiteX0" fmla="*/ 0 w 9940"/>
              <a:gd name="connsiteY0" fmla="*/ 576 h 9836"/>
              <a:gd name="connsiteX1" fmla="*/ 58 w 9940"/>
              <a:gd name="connsiteY1" fmla="*/ 0 h 9836"/>
              <a:gd name="connsiteX2" fmla="*/ 1925 w 9940"/>
              <a:gd name="connsiteY2" fmla="*/ 0 h 9836"/>
              <a:gd name="connsiteX3" fmla="*/ 1983 w 9940"/>
              <a:gd name="connsiteY3" fmla="*/ 576 h 9836"/>
              <a:gd name="connsiteX4" fmla="*/ 1983 w 9940"/>
              <a:gd name="connsiteY4" fmla="*/ 9260 h 9836"/>
              <a:gd name="connsiteX5" fmla="*/ 2042 w 9940"/>
              <a:gd name="connsiteY5" fmla="*/ 9836 h 9836"/>
              <a:gd name="connsiteX6" fmla="*/ 5157 w 9940"/>
              <a:gd name="connsiteY6" fmla="*/ 9836 h 9836"/>
              <a:gd name="connsiteX7" fmla="*/ 5217 w 9940"/>
              <a:gd name="connsiteY7" fmla="*/ 9260 h 9836"/>
              <a:gd name="connsiteX8" fmla="*/ 5217 w 9940"/>
              <a:gd name="connsiteY8" fmla="*/ 4240 h 9836"/>
              <a:gd name="connsiteX9" fmla="*/ 5275 w 9940"/>
              <a:gd name="connsiteY9" fmla="*/ 3663 h 9836"/>
              <a:gd name="connsiteX10" fmla="*/ 8575 w 9940"/>
              <a:gd name="connsiteY10" fmla="*/ 3663 h 9836"/>
              <a:gd name="connsiteX11" fmla="*/ 8633 w 9940"/>
              <a:gd name="connsiteY11" fmla="*/ 4240 h 9836"/>
              <a:gd name="connsiteX12" fmla="*/ 8633 w 9940"/>
              <a:gd name="connsiteY12" fmla="*/ 6194 h 9836"/>
              <a:gd name="connsiteX13" fmla="*/ 8688 w 9940"/>
              <a:gd name="connsiteY13" fmla="*/ 6770 h 9836"/>
              <a:gd name="connsiteX14" fmla="*/ 9882 w 9940"/>
              <a:gd name="connsiteY14" fmla="*/ 6770 h 9836"/>
              <a:gd name="connsiteX15" fmla="*/ 9940 w 9940"/>
              <a:gd name="connsiteY15" fmla="*/ 6194 h 9836"/>
              <a:gd name="connsiteX16" fmla="*/ 9940 w 9940"/>
              <a:gd name="connsiteY16" fmla="*/ 412 h 9836"/>
              <a:gd name="connsiteX0" fmla="*/ 0 w 10000"/>
              <a:gd name="connsiteY0" fmla="*/ 586 h 10000"/>
              <a:gd name="connsiteX1" fmla="*/ 58 w 10000"/>
              <a:gd name="connsiteY1" fmla="*/ 0 h 10000"/>
              <a:gd name="connsiteX2" fmla="*/ 1937 w 10000"/>
              <a:gd name="connsiteY2" fmla="*/ 0 h 10000"/>
              <a:gd name="connsiteX3" fmla="*/ 1995 w 10000"/>
              <a:gd name="connsiteY3" fmla="*/ 586 h 10000"/>
              <a:gd name="connsiteX4" fmla="*/ 1995 w 10000"/>
              <a:gd name="connsiteY4" fmla="*/ 9414 h 10000"/>
              <a:gd name="connsiteX5" fmla="*/ 2054 w 10000"/>
              <a:gd name="connsiteY5" fmla="*/ 10000 h 10000"/>
              <a:gd name="connsiteX6" fmla="*/ 5188 w 10000"/>
              <a:gd name="connsiteY6" fmla="*/ 10000 h 10000"/>
              <a:gd name="connsiteX7" fmla="*/ 5248 w 10000"/>
              <a:gd name="connsiteY7" fmla="*/ 9414 h 10000"/>
              <a:gd name="connsiteX8" fmla="*/ 5248 w 10000"/>
              <a:gd name="connsiteY8" fmla="*/ 4311 h 10000"/>
              <a:gd name="connsiteX9" fmla="*/ 5307 w 10000"/>
              <a:gd name="connsiteY9" fmla="*/ 3724 h 10000"/>
              <a:gd name="connsiteX10" fmla="*/ 8627 w 10000"/>
              <a:gd name="connsiteY10" fmla="*/ 3724 h 10000"/>
              <a:gd name="connsiteX11" fmla="*/ 8685 w 10000"/>
              <a:gd name="connsiteY11" fmla="*/ 4311 h 10000"/>
              <a:gd name="connsiteX12" fmla="*/ 8685 w 10000"/>
              <a:gd name="connsiteY12" fmla="*/ 6297 h 10000"/>
              <a:gd name="connsiteX13" fmla="*/ 8740 w 10000"/>
              <a:gd name="connsiteY13" fmla="*/ 6883 h 10000"/>
              <a:gd name="connsiteX14" fmla="*/ 9942 w 10000"/>
              <a:gd name="connsiteY14" fmla="*/ 6883 h 10000"/>
              <a:gd name="connsiteX15" fmla="*/ 10000 w 10000"/>
              <a:gd name="connsiteY15" fmla="*/ 6297 h 10000"/>
              <a:gd name="connsiteX0" fmla="*/ 0 w 10000"/>
              <a:gd name="connsiteY0" fmla="*/ 586 h 10000"/>
              <a:gd name="connsiteX1" fmla="*/ 1937 w 10000"/>
              <a:gd name="connsiteY1" fmla="*/ 0 h 10000"/>
              <a:gd name="connsiteX2" fmla="*/ 1995 w 10000"/>
              <a:gd name="connsiteY2" fmla="*/ 586 h 10000"/>
              <a:gd name="connsiteX3" fmla="*/ 1995 w 10000"/>
              <a:gd name="connsiteY3" fmla="*/ 9414 h 10000"/>
              <a:gd name="connsiteX4" fmla="*/ 2054 w 10000"/>
              <a:gd name="connsiteY4" fmla="*/ 10000 h 10000"/>
              <a:gd name="connsiteX5" fmla="*/ 5188 w 10000"/>
              <a:gd name="connsiteY5" fmla="*/ 10000 h 10000"/>
              <a:gd name="connsiteX6" fmla="*/ 5248 w 10000"/>
              <a:gd name="connsiteY6" fmla="*/ 9414 h 10000"/>
              <a:gd name="connsiteX7" fmla="*/ 5248 w 10000"/>
              <a:gd name="connsiteY7" fmla="*/ 4311 h 10000"/>
              <a:gd name="connsiteX8" fmla="*/ 5307 w 10000"/>
              <a:gd name="connsiteY8" fmla="*/ 3724 h 10000"/>
              <a:gd name="connsiteX9" fmla="*/ 8627 w 10000"/>
              <a:gd name="connsiteY9" fmla="*/ 3724 h 10000"/>
              <a:gd name="connsiteX10" fmla="*/ 8685 w 10000"/>
              <a:gd name="connsiteY10" fmla="*/ 4311 h 10000"/>
              <a:gd name="connsiteX11" fmla="*/ 8685 w 10000"/>
              <a:gd name="connsiteY11" fmla="*/ 6297 h 10000"/>
              <a:gd name="connsiteX12" fmla="*/ 8740 w 10000"/>
              <a:gd name="connsiteY12" fmla="*/ 6883 h 10000"/>
              <a:gd name="connsiteX13" fmla="*/ 9942 w 10000"/>
              <a:gd name="connsiteY13" fmla="*/ 6883 h 10000"/>
              <a:gd name="connsiteX14" fmla="*/ 10000 w 10000"/>
              <a:gd name="connsiteY14" fmla="*/ 6297 h 10000"/>
              <a:gd name="connsiteX0" fmla="*/ 0 w 8803"/>
              <a:gd name="connsiteY0" fmla="*/ 40 h 10113"/>
              <a:gd name="connsiteX1" fmla="*/ 740 w 8803"/>
              <a:gd name="connsiteY1" fmla="*/ 113 h 10113"/>
              <a:gd name="connsiteX2" fmla="*/ 798 w 8803"/>
              <a:gd name="connsiteY2" fmla="*/ 699 h 10113"/>
              <a:gd name="connsiteX3" fmla="*/ 798 w 8803"/>
              <a:gd name="connsiteY3" fmla="*/ 9527 h 10113"/>
              <a:gd name="connsiteX4" fmla="*/ 857 w 8803"/>
              <a:gd name="connsiteY4" fmla="*/ 10113 h 10113"/>
              <a:gd name="connsiteX5" fmla="*/ 3991 w 8803"/>
              <a:gd name="connsiteY5" fmla="*/ 10113 h 10113"/>
              <a:gd name="connsiteX6" fmla="*/ 4051 w 8803"/>
              <a:gd name="connsiteY6" fmla="*/ 9527 h 10113"/>
              <a:gd name="connsiteX7" fmla="*/ 4051 w 8803"/>
              <a:gd name="connsiteY7" fmla="*/ 4424 h 10113"/>
              <a:gd name="connsiteX8" fmla="*/ 4110 w 8803"/>
              <a:gd name="connsiteY8" fmla="*/ 3837 h 10113"/>
              <a:gd name="connsiteX9" fmla="*/ 7430 w 8803"/>
              <a:gd name="connsiteY9" fmla="*/ 3837 h 10113"/>
              <a:gd name="connsiteX10" fmla="*/ 7488 w 8803"/>
              <a:gd name="connsiteY10" fmla="*/ 4424 h 10113"/>
              <a:gd name="connsiteX11" fmla="*/ 7488 w 8803"/>
              <a:gd name="connsiteY11" fmla="*/ 6410 h 10113"/>
              <a:gd name="connsiteX12" fmla="*/ 7543 w 8803"/>
              <a:gd name="connsiteY12" fmla="*/ 6996 h 10113"/>
              <a:gd name="connsiteX13" fmla="*/ 8745 w 8803"/>
              <a:gd name="connsiteY13" fmla="*/ 6996 h 10113"/>
              <a:gd name="connsiteX14" fmla="*/ 8803 w 8803"/>
              <a:gd name="connsiteY14" fmla="*/ 6410 h 10113"/>
              <a:gd name="connsiteX0" fmla="*/ 0 w 10000"/>
              <a:gd name="connsiteY0" fmla="*/ 75 h 9905"/>
              <a:gd name="connsiteX1" fmla="*/ 841 w 10000"/>
              <a:gd name="connsiteY1" fmla="*/ 17 h 9905"/>
              <a:gd name="connsiteX2" fmla="*/ 907 w 10000"/>
              <a:gd name="connsiteY2" fmla="*/ 596 h 9905"/>
              <a:gd name="connsiteX3" fmla="*/ 907 w 10000"/>
              <a:gd name="connsiteY3" fmla="*/ 9326 h 9905"/>
              <a:gd name="connsiteX4" fmla="*/ 974 w 10000"/>
              <a:gd name="connsiteY4" fmla="*/ 9905 h 9905"/>
              <a:gd name="connsiteX5" fmla="*/ 4534 w 10000"/>
              <a:gd name="connsiteY5" fmla="*/ 9905 h 9905"/>
              <a:gd name="connsiteX6" fmla="*/ 4602 w 10000"/>
              <a:gd name="connsiteY6" fmla="*/ 9326 h 9905"/>
              <a:gd name="connsiteX7" fmla="*/ 4602 w 10000"/>
              <a:gd name="connsiteY7" fmla="*/ 4280 h 9905"/>
              <a:gd name="connsiteX8" fmla="*/ 4669 w 10000"/>
              <a:gd name="connsiteY8" fmla="*/ 3699 h 9905"/>
              <a:gd name="connsiteX9" fmla="*/ 8440 w 10000"/>
              <a:gd name="connsiteY9" fmla="*/ 3699 h 9905"/>
              <a:gd name="connsiteX10" fmla="*/ 8506 w 10000"/>
              <a:gd name="connsiteY10" fmla="*/ 4280 h 9905"/>
              <a:gd name="connsiteX11" fmla="*/ 8506 w 10000"/>
              <a:gd name="connsiteY11" fmla="*/ 6243 h 9905"/>
              <a:gd name="connsiteX12" fmla="*/ 8569 w 10000"/>
              <a:gd name="connsiteY12" fmla="*/ 6823 h 9905"/>
              <a:gd name="connsiteX13" fmla="*/ 9934 w 10000"/>
              <a:gd name="connsiteY13" fmla="*/ 6823 h 9905"/>
              <a:gd name="connsiteX14" fmla="*/ 10000 w 10000"/>
              <a:gd name="connsiteY14" fmla="*/ 6243 h 9905"/>
              <a:gd name="connsiteX0" fmla="*/ 0 w 10000"/>
              <a:gd name="connsiteY0" fmla="*/ 59 h 9983"/>
              <a:gd name="connsiteX1" fmla="*/ 841 w 10000"/>
              <a:gd name="connsiteY1" fmla="*/ 0 h 9983"/>
              <a:gd name="connsiteX2" fmla="*/ 907 w 10000"/>
              <a:gd name="connsiteY2" fmla="*/ 585 h 9983"/>
              <a:gd name="connsiteX3" fmla="*/ 907 w 10000"/>
              <a:gd name="connsiteY3" fmla="*/ 9398 h 9983"/>
              <a:gd name="connsiteX4" fmla="*/ 974 w 10000"/>
              <a:gd name="connsiteY4" fmla="*/ 9983 h 9983"/>
              <a:gd name="connsiteX5" fmla="*/ 4534 w 10000"/>
              <a:gd name="connsiteY5" fmla="*/ 9983 h 9983"/>
              <a:gd name="connsiteX6" fmla="*/ 4602 w 10000"/>
              <a:gd name="connsiteY6" fmla="*/ 9398 h 9983"/>
              <a:gd name="connsiteX7" fmla="*/ 4602 w 10000"/>
              <a:gd name="connsiteY7" fmla="*/ 4304 h 9983"/>
              <a:gd name="connsiteX8" fmla="*/ 4669 w 10000"/>
              <a:gd name="connsiteY8" fmla="*/ 3717 h 9983"/>
              <a:gd name="connsiteX9" fmla="*/ 8440 w 10000"/>
              <a:gd name="connsiteY9" fmla="*/ 3717 h 9983"/>
              <a:gd name="connsiteX10" fmla="*/ 8506 w 10000"/>
              <a:gd name="connsiteY10" fmla="*/ 4304 h 9983"/>
              <a:gd name="connsiteX11" fmla="*/ 8506 w 10000"/>
              <a:gd name="connsiteY11" fmla="*/ 6286 h 9983"/>
              <a:gd name="connsiteX12" fmla="*/ 8569 w 10000"/>
              <a:gd name="connsiteY12" fmla="*/ 6871 h 9983"/>
              <a:gd name="connsiteX13" fmla="*/ 9934 w 10000"/>
              <a:gd name="connsiteY13" fmla="*/ 6871 h 9983"/>
              <a:gd name="connsiteX14" fmla="*/ 10000 w 10000"/>
              <a:gd name="connsiteY14" fmla="*/ 6286 h 9983"/>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59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10003 w 10003"/>
              <a:gd name="connsiteY13" fmla="*/ 6297 h 10000"/>
              <a:gd name="connsiteX0" fmla="*/ 0 w 9498"/>
              <a:gd name="connsiteY0" fmla="*/ 1 h 10000"/>
              <a:gd name="connsiteX1" fmla="*/ 844 w 9498"/>
              <a:gd name="connsiteY1" fmla="*/ 0 h 10000"/>
              <a:gd name="connsiteX2" fmla="*/ 910 w 9498"/>
              <a:gd name="connsiteY2" fmla="*/ 586 h 10000"/>
              <a:gd name="connsiteX3" fmla="*/ 910 w 9498"/>
              <a:gd name="connsiteY3" fmla="*/ 9414 h 10000"/>
              <a:gd name="connsiteX4" fmla="*/ 977 w 9498"/>
              <a:gd name="connsiteY4" fmla="*/ 10000 h 10000"/>
              <a:gd name="connsiteX5" fmla="*/ 4537 w 9498"/>
              <a:gd name="connsiteY5" fmla="*/ 10000 h 10000"/>
              <a:gd name="connsiteX6" fmla="*/ 4605 w 9498"/>
              <a:gd name="connsiteY6" fmla="*/ 9414 h 10000"/>
              <a:gd name="connsiteX7" fmla="*/ 4605 w 9498"/>
              <a:gd name="connsiteY7" fmla="*/ 4311 h 10000"/>
              <a:gd name="connsiteX8" fmla="*/ 4672 w 9498"/>
              <a:gd name="connsiteY8" fmla="*/ 3723 h 10000"/>
              <a:gd name="connsiteX9" fmla="*/ 8443 w 9498"/>
              <a:gd name="connsiteY9" fmla="*/ 3723 h 10000"/>
              <a:gd name="connsiteX10" fmla="*/ 8509 w 9498"/>
              <a:gd name="connsiteY10" fmla="*/ 4311 h 10000"/>
              <a:gd name="connsiteX11" fmla="*/ 8509 w 9498"/>
              <a:gd name="connsiteY11" fmla="*/ 6297 h 10000"/>
              <a:gd name="connsiteX12" fmla="*/ 8572 w 9498"/>
              <a:gd name="connsiteY12" fmla="*/ 6883 h 10000"/>
              <a:gd name="connsiteX13" fmla="*/ 9498 w 9498"/>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49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861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63"/>
              <a:gd name="connsiteY0" fmla="*/ 1 h 10000"/>
              <a:gd name="connsiteX1" fmla="*/ 889 w 10063"/>
              <a:gd name="connsiteY1" fmla="*/ 0 h 10000"/>
              <a:gd name="connsiteX2" fmla="*/ 958 w 10063"/>
              <a:gd name="connsiteY2" fmla="*/ 586 h 10000"/>
              <a:gd name="connsiteX3" fmla="*/ 958 w 10063"/>
              <a:gd name="connsiteY3" fmla="*/ 9414 h 10000"/>
              <a:gd name="connsiteX4" fmla="*/ 1029 w 10063"/>
              <a:gd name="connsiteY4" fmla="*/ 10000 h 10000"/>
              <a:gd name="connsiteX5" fmla="*/ 4777 w 10063"/>
              <a:gd name="connsiteY5" fmla="*/ 10000 h 10000"/>
              <a:gd name="connsiteX6" fmla="*/ 4848 w 10063"/>
              <a:gd name="connsiteY6" fmla="*/ 9414 h 10000"/>
              <a:gd name="connsiteX7" fmla="*/ 4848 w 10063"/>
              <a:gd name="connsiteY7" fmla="*/ 4311 h 10000"/>
              <a:gd name="connsiteX8" fmla="*/ 4919 w 10063"/>
              <a:gd name="connsiteY8" fmla="*/ 3723 h 10000"/>
              <a:gd name="connsiteX9" fmla="*/ 8889 w 10063"/>
              <a:gd name="connsiteY9" fmla="*/ 3723 h 10000"/>
              <a:gd name="connsiteX10" fmla="*/ 8959 w 10063"/>
              <a:gd name="connsiteY10" fmla="*/ 4311 h 10000"/>
              <a:gd name="connsiteX11" fmla="*/ 8959 w 10063"/>
              <a:gd name="connsiteY11" fmla="*/ 6297 h 10000"/>
              <a:gd name="connsiteX12" fmla="*/ 9014 w 10063"/>
              <a:gd name="connsiteY12" fmla="*/ 6927 h 10000"/>
              <a:gd name="connsiteX13" fmla="*/ 10063 w 10063"/>
              <a:gd name="connsiteY13" fmla="*/ 6912 h 10000"/>
              <a:gd name="connsiteX0" fmla="*/ 0 w 9995"/>
              <a:gd name="connsiteY0" fmla="*/ 1 h 10000"/>
              <a:gd name="connsiteX1" fmla="*/ 889 w 9995"/>
              <a:gd name="connsiteY1" fmla="*/ 0 h 10000"/>
              <a:gd name="connsiteX2" fmla="*/ 958 w 9995"/>
              <a:gd name="connsiteY2" fmla="*/ 586 h 10000"/>
              <a:gd name="connsiteX3" fmla="*/ 958 w 9995"/>
              <a:gd name="connsiteY3" fmla="*/ 9414 h 10000"/>
              <a:gd name="connsiteX4" fmla="*/ 1029 w 9995"/>
              <a:gd name="connsiteY4" fmla="*/ 10000 h 10000"/>
              <a:gd name="connsiteX5" fmla="*/ 4777 w 9995"/>
              <a:gd name="connsiteY5" fmla="*/ 10000 h 10000"/>
              <a:gd name="connsiteX6" fmla="*/ 4848 w 9995"/>
              <a:gd name="connsiteY6" fmla="*/ 9414 h 10000"/>
              <a:gd name="connsiteX7" fmla="*/ 4848 w 9995"/>
              <a:gd name="connsiteY7" fmla="*/ 4311 h 10000"/>
              <a:gd name="connsiteX8" fmla="*/ 4919 w 9995"/>
              <a:gd name="connsiteY8" fmla="*/ 3723 h 10000"/>
              <a:gd name="connsiteX9" fmla="*/ 8889 w 9995"/>
              <a:gd name="connsiteY9" fmla="*/ 3723 h 10000"/>
              <a:gd name="connsiteX10" fmla="*/ 8959 w 9995"/>
              <a:gd name="connsiteY10" fmla="*/ 4311 h 10000"/>
              <a:gd name="connsiteX11" fmla="*/ 8959 w 9995"/>
              <a:gd name="connsiteY11" fmla="*/ 6297 h 10000"/>
              <a:gd name="connsiteX12" fmla="*/ 9014 w 9995"/>
              <a:gd name="connsiteY12" fmla="*/ 6927 h 10000"/>
              <a:gd name="connsiteX13" fmla="*/ 9995 w 9995"/>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78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34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22 w 10000"/>
              <a:gd name="connsiteY12" fmla="*/ 6949 h 10000"/>
              <a:gd name="connsiteX13" fmla="*/ 10000 w 10000"/>
              <a:gd name="connsiteY13" fmla="*/ 6934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49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07"/>
              <a:gd name="connsiteY0" fmla="*/ 1 h 10000"/>
              <a:gd name="connsiteX1" fmla="*/ 889 w 10007"/>
              <a:gd name="connsiteY1" fmla="*/ 0 h 10000"/>
              <a:gd name="connsiteX2" fmla="*/ 958 w 10007"/>
              <a:gd name="connsiteY2" fmla="*/ 586 h 10000"/>
              <a:gd name="connsiteX3" fmla="*/ 958 w 10007"/>
              <a:gd name="connsiteY3" fmla="*/ 9414 h 10000"/>
              <a:gd name="connsiteX4" fmla="*/ 1030 w 10007"/>
              <a:gd name="connsiteY4" fmla="*/ 10000 h 10000"/>
              <a:gd name="connsiteX5" fmla="*/ 4779 w 10007"/>
              <a:gd name="connsiteY5" fmla="*/ 10000 h 10000"/>
              <a:gd name="connsiteX6" fmla="*/ 4850 w 10007"/>
              <a:gd name="connsiteY6" fmla="*/ 9414 h 10000"/>
              <a:gd name="connsiteX7" fmla="*/ 4850 w 10007"/>
              <a:gd name="connsiteY7" fmla="*/ 4311 h 10000"/>
              <a:gd name="connsiteX8" fmla="*/ 4921 w 10007"/>
              <a:gd name="connsiteY8" fmla="*/ 3723 h 10000"/>
              <a:gd name="connsiteX9" fmla="*/ 8893 w 10007"/>
              <a:gd name="connsiteY9" fmla="*/ 3723 h 10000"/>
              <a:gd name="connsiteX10" fmla="*/ 8963 w 10007"/>
              <a:gd name="connsiteY10" fmla="*/ 4311 h 10000"/>
              <a:gd name="connsiteX11" fmla="*/ 8963 w 10007"/>
              <a:gd name="connsiteY11" fmla="*/ 6297 h 10000"/>
              <a:gd name="connsiteX12" fmla="*/ 9022 w 10007"/>
              <a:gd name="connsiteY12" fmla="*/ 6971 h 10000"/>
              <a:gd name="connsiteX13" fmla="*/ 10007 w 10007"/>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3"/>
              <a:gd name="connsiteY0" fmla="*/ 1 h 10000"/>
              <a:gd name="connsiteX1" fmla="*/ 889 w 10013"/>
              <a:gd name="connsiteY1" fmla="*/ 0 h 10000"/>
              <a:gd name="connsiteX2" fmla="*/ 958 w 10013"/>
              <a:gd name="connsiteY2" fmla="*/ 586 h 10000"/>
              <a:gd name="connsiteX3" fmla="*/ 958 w 10013"/>
              <a:gd name="connsiteY3" fmla="*/ 9414 h 10000"/>
              <a:gd name="connsiteX4" fmla="*/ 1030 w 10013"/>
              <a:gd name="connsiteY4" fmla="*/ 10000 h 10000"/>
              <a:gd name="connsiteX5" fmla="*/ 4779 w 10013"/>
              <a:gd name="connsiteY5" fmla="*/ 10000 h 10000"/>
              <a:gd name="connsiteX6" fmla="*/ 4850 w 10013"/>
              <a:gd name="connsiteY6" fmla="*/ 9414 h 10000"/>
              <a:gd name="connsiteX7" fmla="*/ 4850 w 10013"/>
              <a:gd name="connsiteY7" fmla="*/ 4311 h 10000"/>
              <a:gd name="connsiteX8" fmla="*/ 4921 w 10013"/>
              <a:gd name="connsiteY8" fmla="*/ 3723 h 10000"/>
              <a:gd name="connsiteX9" fmla="*/ 8893 w 10013"/>
              <a:gd name="connsiteY9" fmla="*/ 3723 h 10000"/>
              <a:gd name="connsiteX10" fmla="*/ 8963 w 10013"/>
              <a:gd name="connsiteY10" fmla="*/ 4311 h 10000"/>
              <a:gd name="connsiteX11" fmla="*/ 8963 w 10013"/>
              <a:gd name="connsiteY11" fmla="*/ 6297 h 10000"/>
              <a:gd name="connsiteX12" fmla="*/ 9022 w 10013"/>
              <a:gd name="connsiteY12" fmla="*/ 6971 h 10000"/>
              <a:gd name="connsiteX13" fmla="*/ 10013 w 10013"/>
              <a:gd name="connsiteY13" fmla="*/ 6956 h 10000"/>
              <a:gd name="connsiteX0" fmla="*/ 0 w 10081"/>
              <a:gd name="connsiteY0" fmla="*/ 1 h 10000"/>
              <a:gd name="connsiteX1" fmla="*/ 889 w 10081"/>
              <a:gd name="connsiteY1" fmla="*/ 0 h 10000"/>
              <a:gd name="connsiteX2" fmla="*/ 958 w 10081"/>
              <a:gd name="connsiteY2" fmla="*/ 586 h 10000"/>
              <a:gd name="connsiteX3" fmla="*/ 958 w 10081"/>
              <a:gd name="connsiteY3" fmla="*/ 9414 h 10000"/>
              <a:gd name="connsiteX4" fmla="*/ 1030 w 10081"/>
              <a:gd name="connsiteY4" fmla="*/ 10000 h 10000"/>
              <a:gd name="connsiteX5" fmla="*/ 4779 w 10081"/>
              <a:gd name="connsiteY5" fmla="*/ 10000 h 10000"/>
              <a:gd name="connsiteX6" fmla="*/ 4850 w 10081"/>
              <a:gd name="connsiteY6" fmla="*/ 9414 h 10000"/>
              <a:gd name="connsiteX7" fmla="*/ 4850 w 10081"/>
              <a:gd name="connsiteY7" fmla="*/ 4311 h 10000"/>
              <a:gd name="connsiteX8" fmla="*/ 4921 w 10081"/>
              <a:gd name="connsiteY8" fmla="*/ 3723 h 10000"/>
              <a:gd name="connsiteX9" fmla="*/ 8893 w 10081"/>
              <a:gd name="connsiteY9" fmla="*/ 3723 h 10000"/>
              <a:gd name="connsiteX10" fmla="*/ 8963 w 10081"/>
              <a:gd name="connsiteY10" fmla="*/ 4311 h 10000"/>
              <a:gd name="connsiteX11" fmla="*/ 8963 w 10081"/>
              <a:gd name="connsiteY11" fmla="*/ 6297 h 10000"/>
              <a:gd name="connsiteX12" fmla="*/ 9022 w 10081"/>
              <a:gd name="connsiteY12" fmla="*/ 6971 h 10000"/>
              <a:gd name="connsiteX13" fmla="*/ 10081 w 10081"/>
              <a:gd name="connsiteY13" fmla="*/ 6978 h 10000"/>
              <a:gd name="connsiteX0" fmla="*/ 0 w 10089"/>
              <a:gd name="connsiteY0" fmla="*/ 1 h 10000"/>
              <a:gd name="connsiteX1" fmla="*/ 889 w 10089"/>
              <a:gd name="connsiteY1" fmla="*/ 0 h 10000"/>
              <a:gd name="connsiteX2" fmla="*/ 958 w 10089"/>
              <a:gd name="connsiteY2" fmla="*/ 586 h 10000"/>
              <a:gd name="connsiteX3" fmla="*/ 958 w 10089"/>
              <a:gd name="connsiteY3" fmla="*/ 9414 h 10000"/>
              <a:gd name="connsiteX4" fmla="*/ 1030 w 10089"/>
              <a:gd name="connsiteY4" fmla="*/ 10000 h 10000"/>
              <a:gd name="connsiteX5" fmla="*/ 4779 w 10089"/>
              <a:gd name="connsiteY5" fmla="*/ 10000 h 10000"/>
              <a:gd name="connsiteX6" fmla="*/ 4850 w 10089"/>
              <a:gd name="connsiteY6" fmla="*/ 9414 h 10000"/>
              <a:gd name="connsiteX7" fmla="*/ 4850 w 10089"/>
              <a:gd name="connsiteY7" fmla="*/ 4311 h 10000"/>
              <a:gd name="connsiteX8" fmla="*/ 4921 w 10089"/>
              <a:gd name="connsiteY8" fmla="*/ 3723 h 10000"/>
              <a:gd name="connsiteX9" fmla="*/ 8893 w 10089"/>
              <a:gd name="connsiteY9" fmla="*/ 3723 h 10000"/>
              <a:gd name="connsiteX10" fmla="*/ 8963 w 10089"/>
              <a:gd name="connsiteY10" fmla="*/ 4311 h 10000"/>
              <a:gd name="connsiteX11" fmla="*/ 8963 w 10089"/>
              <a:gd name="connsiteY11" fmla="*/ 6297 h 10000"/>
              <a:gd name="connsiteX12" fmla="*/ 9022 w 10089"/>
              <a:gd name="connsiteY12" fmla="*/ 6971 h 10000"/>
              <a:gd name="connsiteX13" fmla="*/ 10089 w 10089"/>
              <a:gd name="connsiteY13" fmla="*/ 6956 h 10000"/>
              <a:gd name="connsiteX0" fmla="*/ 0 w 10092"/>
              <a:gd name="connsiteY0" fmla="*/ 1 h 10000"/>
              <a:gd name="connsiteX1" fmla="*/ 889 w 10092"/>
              <a:gd name="connsiteY1" fmla="*/ 0 h 10000"/>
              <a:gd name="connsiteX2" fmla="*/ 958 w 10092"/>
              <a:gd name="connsiteY2" fmla="*/ 586 h 10000"/>
              <a:gd name="connsiteX3" fmla="*/ 958 w 10092"/>
              <a:gd name="connsiteY3" fmla="*/ 9414 h 10000"/>
              <a:gd name="connsiteX4" fmla="*/ 1030 w 10092"/>
              <a:gd name="connsiteY4" fmla="*/ 10000 h 10000"/>
              <a:gd name="connsiteX5" fmla="*/ 4779 w 10092"/>
              <a:gd name="connsiteY5" fmla="*/ 10000 h 10000"/>
              <a:gd name="connsiteX6" fmla="*/ 4850 w 10092"/>
              <a:gd name="connsiteY6" fmla="*/ 9414 h 10000"/>
              <a:gd name="connsiteX7" fmla="*/ 4850 w 10092"/>
              <a:gd name="connsiteY7" fmla="*/ 4311 h 10000"/>
              <a:gd name="connsiteX8" fmla="*/ 4921 w 10092"/>
              <a:gd name="connsiteY8" fmla="*/ 3723 h 10000"/>
              <a:gd name="connsiteX9" fmla="*/ 8893 w 10092"/>
              <a:gd name="connsiteY9" fmla="*/ 3723 h 10000"/>
              <a:gd name="connsiteX10" fmla="*/ 8963 w 10092"/>
              <a:gd name="connsiteY10" fmla="*/ 4311 h 10000"/>
              <a:gd name="connsiteX11" fmla="*/ 8963 w 10092"/>
              <a:gd name="connsiteY11" fmla="*/ 6297 h 10000"/>
              <a:gd name="connsiteX12" fmla="*/ 9022 w 10092"/>
              <a:gd name="connsiteY12" fmla="*/ 6971 h 10000"/>
              <a:gd name="connsiteX13" fmla="*/ 10092 w 10092"/>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12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31"/>
              <a:gd name="connsiteY0" fmla="*/ 1 h 10000"/>
              <a:gd name="connsiteX1" fmla="*/ 889 w 10131"/>
              <a:gd name="connsiteY1" fmla="*/ 0 h 10000"/>
              <a:gd name="connsiteX2" fmla="*/ 958 w 10131"/>
              <a:gd name="connsiteY2" fmla="*/ 586 h 10000"/>
              <a:gd name="connsiteX3" fmla="*/ 958 w 10131"/>
              <a:gd name="connsiteY3" fmla="*/ 9414 h 10000"/>
              <a:gd name="connsiteX4" fmla="*/ 1030 w 10131"/>
              <a:gd name="connsiteY4" fmla="*/ 10000 h 10000"/>
              <a:gd name="connsiteX5" fmla="*/ 4779 w 10131"/>
              <a:gd name="connsiteY5" fmla="*/ 10000 h 10000"/>
              <a:gd name="connsiteX6" fmla="*/ 4850 w 10131"/>
              <a:gd name="connsiteY6" fmla="*/ 9414 h 10000"/>
              <a:gd name="connsiteX7" fmla="*/ 4850 w 10131"/>
              <a:gd name="connsiteY7" fmla="*/ 4311 h 10000"/>
              <a:gd name="connsiteX8" fmla="*/ 4921 w 10131"/>
              <a:gd name="connsiteY8" fmla="*/ 3723 h 10000"/>
              <a:gd name="connsiteX9" fmla="*/ 8893 w 10131"/>
              <a:gd name="connsiteY9" fmla="*/ 3723 h 10000"/>
              <a:gd name="connsiteX10" fmla="*/ 8963 w 10131"/>
              <a:gd name="connsiteY10" fmla="*/ 4311 h 10000"/>
              <a:gd name="connsiteX11" fmla="*/ 8963 w 10131"/>
              <a:gd name="connsiteY11" fmla="*/ 6297 h 10000"/>
              <a:gd name="connsiteX12" fmla="*/ 9022 w 10131"/>
              <a:gd name="connsiteY12" fmla="*/ 6971 h 10000"/>
              <a:gd name="connsiteX13" fmla="*/ 10131 w 10131"/>
              <a:gd name="connsiteY13" fmla="*/ 6978 h 10000"/>
              <a:gd name="connsiteX0" fmla="*/ 0 w 9996"/>
              <a:gd name="connsiteY0" fmla="*/ 1 h 10000"/>
              <a:gd name="connsiteX1" fmla="*/ 889 w 9996"/>
              <a:gd name="connsiteY1" fmla="*/ 0 h 10000"/>
              <a:gd name="connsiteX2" fmla="*/ 958 w 9996"/>
              <a:gd name="connsiteY2" fmla="*/ 586 h 10000"/>
              <a:gd name="connsiteX3" fmla="*/ 958 w 9996"/>
              <a:gd name="connsiteY3" fmla="*/ 9414 h 10000"/>
              <a:gd name="connsiteX4" fmla="*/ 1030 w 9996"/>
              <a:gd name="connsiteY4" fmla="*/ 10000 h 10000"/>
              <a:gd name="connsiteX5" fmla="*/ 4779 w 9996"/>
              <a:gd name="connsiteY5" fmla="*/ 10000 h 10000"/>
              <a:gd name="connsiteX6" fmla="*/ 4850 w 9996"/>
              <a:gd name="connsiteY6" fmla="*/ 9414 h 10000"/>
              <a:gd name="connsiteX7" fmla="*/ 4850 w 9996"/>
              <a:gd name="connsiteY7" fmla="*/ 4311 h 10000"/>
              <a:gd name="connsiteX8" fmla="*/ 4921 w 9996"/>
              <a:gd name="connsiteY8" fmla="*/ 3723 h 10000"/>
              <a:gd name="connsiteX9" fmla="*/ 8893 w 9996"/>
              <a:gd name="connsiteY9" fmla="*/ 3723 h 10000"/>
              <a:gd name="connsiteX10" fmla="*/ 8963 w 9996"/>
              <a:gd name="connsiteY10" fmla="*/ 4311 h 10000"/>
              <a:gd name="connsiteX11" fmla="*/ 8963 w 9996"/>
              <a:gd name="connsiteY11" fmla="*/ 6297 h 10000"/>
              <a:gd name="connsiteX12" fmla="*/ 9022 w 9996"/>
              <a:gd name="connsiteY12" fmla="*/ 6971 h 10000"/>
              <a:gd name="connsiteX13" fmla="*/ 9996 w 9996"/>
              <a:gd name="connsiteY13" fmla="*/ 697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96" h="10000">
                <a:moveTo>
                  <a:pt x="0" y="1"/>
                </a:moveTo>
                <a:lnTo>
                  <a:pt x="889" y="0"/>
                </a:lnTo>
                <a:cubicBezTo>
                  <a:pt x="924" y="0"/>
                  <a:pt x="958" y="272"/>
                  <a:pt x="958" y="586"/>
                </a:cubicBezTo>
                <a:lnTo>
                  <a:pt x="958" y="9414"/>
                </a:lnTo>
                <a:cubicBezTo>
                  <a:pt x="958" y="9750"/>
                  <a:pt x="989" y="10000"/>
                  <a:pt x="1030" y="10000"/>
                </a:cubicBezTo>
                <a:lnTo>
                  <a:pt x="4779" y="10000"/>
                </a:lnTo>
                <a:cubicBezTo>
                  <a:pt x="4818" y="10000"/>
                  <a:pt x="4850" y="9750"/>
                  <a:pt x="4850" y="9414"/>
                </a:cubicBezTo>
                <a:lnTo>
                  <a:pt x="4850" y="4311"/>
                </a:lnTo>
                <a:cubicBezTo>
                  <a:pt x="4850" y="3996"/>
                  <a:pt x="4883" y="3723"/>
                  <a:pt x="4921" y="3723"/>
                </a:cubicBezTo>
                <a:lnTo>
                  <a:pt x="8893" y="3723"/>
                </a:lnTo>
                <a:cubicBezTo>
                  <a:pt x="8932" y="3723"/>
                  <a:pt x="8963" y="3996"/>
                  <a:pt x="8963" y="4311"/>
                </a:cubicBezTo>
                <a:lnTo>
                  <a:pt x="8963" y="6297"/>
                </a:lnTo>
                <a:cubicBezTo>
                  <a:pt x="8963" y="6633"/>
                  <a:pt x="8986" y="6971"/>
                  <a:pt x="9022" y="6971"/>
                </a:cubicBezTo>
                <a:cubicBezTo>
                  <a:pt x="9669" y="6959"/>
                  <a:pt x="9686" y="6968"/>
                  <a:pt x="9996" y="697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gray">
          <a:xfrm>
            <a:off x="-4979" y="4336985"/>
            <a:ext cx="9147342" cy="1757619"/>
          </a:xfrm>
          <a:custGeom>
            <a:avLst/>
            <a:gdLst>
              <a:gd name="T0" fmla="*/ 0 w 8479"/>
              <a:gd name="T1" fmla="*/ 772 h 894"/>
              <a:gd name="T2" fmla="*/ 1132 w 8479"/>
              <a:gd name="T3" fmla="*/ 772 h 894"/>
              <a:gd name="T4" fmla="*/ 1160 w 8479"/>
              <a:gd name="T5" fmla="*/ 744 h 894"/>
              <a:gd name="T6" fmla="*/ 1160 w 8479"/>
              <a:gd name="T7" fmla="*/ 263 h 894"/>
              <a:gd name="T8" fmla="*/ 1188 w 8479"/>
              <a:gd name="T9" fmla="*/ 235 h 894"/>
              <a:gd name="T10" fmla="*/ 2202 w 8479"/>
              <a:gd name="T11" fmla="*/ 235 h 894"/>
              <a:gd name="T12" fmla="*/ 2230 w 8479"/>
              <a:gd name="T13" fmla="*/ 263 h 894"/>
              <a:gd name="T14" fmla="*/ 2230 w 8479"/>
              <a:gd name="T15" fmla="*/ 745 h 894"/>
              <a:gd name="T16" fmla="*/ 2258 w 8479"/>
              <a:gd name="T17" fmla="*/ 773 h 894"/>
              <a:gd name="T18" fmla="*/ 3688 w 8479"/>
              <a:gd name="T19" fmla="*/ 773 h 894"/>
              <a:gd name="T20" fmla="*/ 3716 w 8479"/>
              <a:gd name="T21" fmla="*/ 745 h 894"/>
              <a:gd name="T22" fmla="*/ 3716 w 8479"/>
              <a:gd name="T23" fmla="*/ 28 h 894"/>
              <a:gd name="T24" fmla="*/ 3744 w 8479"/>
              <a:gd name="T25" fmla="*/ 0 h 894"/>
              <a:gd name="T26" fmla="*/ 5033 w 8479"/>
              <a:gd name="T27" fmla="*/ 0 h 894"/>
              <a:gd name="T28" fmla="*/ 5061 w 8479"/>
              <a:gd name="T29" fmla="*/ 28 h 894"/>
              <a:gd name="T30" fmla="*/ 5061 w 8479"/>
              <a:gd name="T31" fmla="*/ 516 h 894"/>
              <a:gd name="T32" fmla="*/ 5089 w 8479"/>
              <a:gd name="T33" fmla="*/ 544 h 894"/>
              <a:gd name="T34" fmla="*/ 5446 w 8479"/>
              <a:gd name="T35" fmla="*/ 544 h 894"/>
              <a:gd name="T36" fmla="*/ 5474 w 8479"/>
              <a:gd name="T37" fmla="*/ 516 h 894"/>
              <a:gd name="T38" fmla="*/ 5474 w 8479"/>
              <a:gd name="T39" fmla="*/ 205 h 894"/>
              <a:gd name="T40" fmla="*/ 5502 w 8479"/>
              <a:gd name="T41" fmla="*/ 177 h 894"/>
              <a:gd name="T42" fmla="*/ 6295 w 8479"/>
              <a:gd name="T43" fmla="*/ 177 h 894"/>
              <a:gd name="T44" fmla="*/ 6323 w 8479"/>
              <a:gd name="T45" fmla="*/ 205 h 894"/>
              <a:gd name="T46" fmla="*/ 6323 w 8479"/>
              <a:gd name="T47" fmla="*/ 866 h 894"/>
              <a:gd name="T48" fmla="*/ 6351 w 8479"/>
              <a:gd name="T49" fmla="*/ 894 h 894"/>
              <a:gd name="T50" fmla="*/ 7237 w 8479"/>
              <a:gd name="T51" fmla="*/ 894 h 894"/>
              <a:gd name="T52" fmla="*/ 7265 w 8479"/>
              <a:gd name="T53" fmla="*/ 866 h 894"/>
              <a:gd name="T54" fmla="*/ 7265 w 8479"/>
              <a:gd name="T55" fmla="*/ 563 h 894"/>
              <a:gd name="T56" fmla="*/ 7293 w 8479"/>
              <a:gd name="T57" fmla="*/ 535 h 894"/>
              <a:gd name="T58" fmla="*/ 8479 w 8479"/>
              <a:gd name="T59" fmla="*/ 535 h 894"/>
              <a:gd name="connsiteX0" fmla="*/ 0 w 8665"/>
              <a:gd name="connsiteY0" fmla="*/ 8635 h 10000"/>
              <a:gd name="connsiteX1" fmla="*/ 33 w 8665"/>
              <a:gd name="connsiteY1" fmla="*/ 8322 h 10000"/>
              <a:gd name="connsiteX2" fmla="*/ 33 w 8665"/>
              <a:gd name="connsiteY2" fmla="*/ 2942 h 10000"/>
              <a:gd name="connsiteX3" fmla="*/ 66 w 8665"/>
              <a:gd name="connsiteY3" fmla="*/ 2629 h 10000"/>
              <a:gd name="connsiteX4" fmla="*/ 1262 w 8665"/>
              <a:gd name="connsiteY4" fmla="*/ 2629 h 10000"/>
              <a:gd name="connsiteX5" fmla="*/ 1295 w 8665"/>
              <a:gd name="connsiteY5" fmla="*/ 2942 h 10000"/>
              <a:gd name="connsiteX6" fmla="*/ 1295 w 8665"/>
              <a:gd name="connsiteY6" fmla="*/ 8333 h 10000"/>
              <a:gd name="connsiteX7" fmla="*/ 1328 w 8665"/>
              <a:gd name="connsiteY7" fmla="*/ 8647 h 10000"/>
              <a:gd name="connsiteX8" fmla="*/ 3015 w 8665"/>
              <a:gd name="connsiteY8" fmla="*/ 8647 h 10000"/>
              <a:gd name="connsiteX9" fmla="*/ 3048 w 8665"/>
              <a:gd name="connsiteY9" fmla="*/ 8333 h 10000"/>
              <a:gd name="connsiteX10" fmla="*/ 3048 w 8665"/>
              <a:gd name="connsiteY10" fmla="*/ 313 h 10000"/>
              <a:gd name="connsiteX11" fmla="*/ 3081 w 8665"/>
              <a:gd name="connsiteY11" fmla="*/ 0 h 10000"/>
              <a:gd name="connsiteX12" fmla="*/ 4601 w 8665"/>
              <a:gd name="connsiteY12" fmla="*/ 0 h 10000"/>
              <a:gd name="connsiteX13" fmla="*/ 4634 w 8665"/>
              <a:gd name="connsiteY13" fmla="*/ 313 h 10000"/>
              <a:gd name="connsiteX14" fmla="*/ 4634 w 8665"/>
              <a:gd name="connsiteY14" fmla="*/ 5772 h 10000"/>
              <a:gd name="connsiteX15" fmla="*/ 4667 w 8665"/>
              <a:gd name="connsiteY15" fmla="*/ 6085 h 10000"/>
              <a:gd name="connsiteX16" fmla="*/ 5088 w 8665"/>
              <a:gd name="connsiteY16" fmla="*/ 6085 h 10000"/>
              <a:gd name="connsiteX17" fmla="*/ 5121 w 8665"/>
              <a:gd name="connsiteY17" fmla="*/ 5772 h 10000"/>
              <a:gd name="connsiteX18" fmla="*/ 5121 w 8665"/>
              <a:gd name="connsiteY18" fmla="*/ 2293 h 10000"/>
              <a:gd name="connsiteX19" fmla="*/ 5154 w 8665"/>
              <a:gd name="connsiteY19" fmla="*/ 1980 h 10000"/>
              <a:gd name="connsiteX20" fmla="*/ 6089 w 8665"/>
              <a:gd name="connsiteY20" fmla="*/ 1980 h 10000"/>
              <a:gd name="connsiteX21" fmla="*/ 6122 w 8665"/>
              <a:gd name="connsiteY21" fmla="*/ 2293 h 10000"/>
              <a:gd name="connsiteX22" fmla="*/ 6122 w 8665"/>
              <a:gd name="connsiteY22" fmla="*/ 9687 h 10000"/>
              <a:gd name="connsiteX23" fmla="*/ 6155 w 8665"/>
              <a:gd name="connsiteY23" fmla="*/ 10000 h 10000"/>
              <a:gd name="connsiteX24" fmla="*/ 7200 w 8665"/>
              <a:gd name="connsiteY24" fmla="*/ 10000 h 10000"/>
              <a:gd name="connsiteX25" fmla="*/ 7233 w 8665"/>
              <a:gd name="connsiteY25" fmla="*/ 9687 h 10000"/>
              <a:gd name="connsiteX26" fmla="*/ 7233 w 8665"/>
              <a:gd name="connsiteY26" fmla="*/ 6298 h 10000"/>
              <a:gd name="connsiteX27" fmla="*/ 7266 w 8665"/>
              <a:gd name="connsiteY27" fmla="*/ 5984 h 10000"/>
              <a:gd name="connsiteX28" fmla="*/ 8665 w 8665"/>
              <a:gd name="connsiteY28" fmla="*/ 5984 h 10000"/>
              <a:gd name="connsiteX0" fmla="*/ 0 w 9962"/>
              <a:gd name="connsiteY0" fmla="*/ 8322 h 10000"/>
              <a:gd name="connsiteX1" fmla="*/ 0 w 9962"/>
              <a:gd name="connsiteY1" fmla="*/ 2942 h 10000"/>
              <a:gd name="connsiteX2" fmla="*/ 38 w 9962"/>
              <a:gd name="connsiteY2" fmla="*/ 2629 h 10000"/>
              <a:gd name="connsiteX3" fmla="*/ 1418 w 9962"/>
              <a:gd name="connsiteY3" fmla="*/ 2629 h 10000"/>
              <a:gd name="connsiteX4" fmla="*/ 1457 w 9962"/>
              <a:gd name="connsiteY4" fmla="*/ 2942 h 10000"/>
              <a:gd name="connsiteX5" fmla="*/ 1457 w 9962"/>
              <a:gd name="connsiteY5" fmla="*/ 8333 h 10000"/>
              <a:gd name="connsiteX6" fmla="*/ 1495 w 9962"/>
              <a:gd name="connsiteY6" fmla="*/ 8647 h 10000"/>
              <a:gd name="connsiteX7" fmla="*/ 3442 w 9962"/>
              <a:gd name="connsiteY7" fmla="*/ 8647 h 10000"/>
              <a:gd name="connsiteX8" fmla="*/ 3480 w 9962"/>
              <a:gd name="connsiteY8" fmla="*/ 8333 h 10000"/>
              <a:gd name="connsiteX9" fmla="*/ 3480 w 9962"/>
              <a:gd name="connsiteY9" fmla="*/ 313 h 10000"/>
              <a:gd name="connsiteX10" fmla="*/ 3518 w 9962"/>
              <a:gd name="connsiteY10" fmla="*/ 0 h 10000"/>
              <a:gd name="connsiteX11" fmla="*/ 5272 w 9962"/>
              <a:gd name="connsiteY11" fmla="*/ 0 h 10000"/>
              <a:gd name="connsiteX12" fmla="*/ 5310 w 9962"/>
              <a:gd name="connsiteY12" fmla="*/ 313 h 10000"/>
              <a:gd name="connsiteX13" fmla="*/ 5310 w 9962"/>
              <a:gd name="connsiteY13" fmla="*/ 5772 h 10000"/>
              <a:gd name="connsiteX14" fmla="*/ 5348 w 9962"/>
              <a:gd name="connsiteY14" fmla="*/ 6085 h 10000"/>
              <a:gd name="connsiteX15" fmla="*/ 5834 w 9962"/>
              <a:gd name="connsiteY15" fmla="*/ 6085 h 10000"/>
              <a:gd name="connsiteX16" fmla="*/ 5872 w 9962"/>
              <a:gd name="connsiteY16" fmla="*/ 5772 h 10000"/>
              <a:gd name="connsiteX17" fmla="*/ 5872 w 9962"/>
              <a:gd name="connsiteY17" fmla="*/ 2293 h 10000"/>
              <a:gd name="connsiteX18" fmla="*/ 5910 w 9962"/>
              <a:gd name="connsiteY18" fmla="*/ 1980 h 10000"/>
              <a:gd name="connsiteX19" fmla="*/ 6989 w 9962"/>
              <a:gd name="connsiteY19" fmla="*/ 1980 h 10000"/>
              <a:gd name="connsiteX20" fmla="*/ 7027 w 9962"/>
              <a:gd name="connsiteY20" fmla="*/ 2293 h 10000"/>
              <a:gd name="connsiteX21" fmla="*/ 7027 w 9962"/>
              <a:gd name="connsiteY21" fmla="*/ 9687 h 10000"/>
              <a:gd name="connsiteX22" fmla="*/ 7065 w 9962"/>
              <a:gd name="connsiteY22" fmla="*/ 10000 h 10000"/>
              <a:gd name="connsiteX23" fmla="*/ 8271 w 9962"/>
              <a:gd name="connsiteY23" fmla="*/ 10000 h 10000"/>
              <a:gd name="connsiteX24" fmla="*/ 8309 w 9962"/>
              <a:gd name="connsiteY24" fmla="*/ 9687 h 10000"/>
              <a:gd name="connsiteX25" fmla="*/ 8309 w 9962"/>
              <a:gd name="connsiteY25" fmla="*/ 6298 h 10000"/>
              <a:gd name="connsiteX26" fmla="*/ 8347 w 9962"/>
              <a:gd name="connsiteY26" fmla="*/ 5984 h 10000"/>
              <a:gd name="connsiteX27" fmla="*/ 9962 w 9962"/>
              <a:gd name="connsiteY27" fmla="*/ 5984 h 10000"/>
              <a:gd name="connsiteX0" fmla="*/ 0 w 10000"/>
              <a:gd name="connsiteY0" fmla="*/ 2942 h 10000"/>
              <a:gd name="connsiteX1" fmla="*/ 38 w 10000"/>
              <a:gd name="connsiteY1" fmla="*/ 2629 h 10000"/>
              <a:gd name="connsiteX2" fmla="*/ 1423 w 10000"/>
              <a:gd name="connsiteY2" fmla="*/ 2629 h 10000"/>
              <a:gd name="connsiteX3" fmla="*/ 1463 w 10000"/>
              <a:gd name="connsiteY3" fmla="*/ 2942 h 10000"/>
              <a:gd name="connsiteX4" fmla="*/ 1463 w 10000"/>
              <a:gd name="connsiteY4" fmla="*/ 8333 h 10000"/>
              <a:gd name="connsiteX5" fmla="*/ 1501 w 10000"/>
              <a:gd name="connsiteY5" fmla="*/ 8647 h 10000"/>
              <a:gd name="connsiteX6" fmla="*/ 3455 w 10000"/>
              <a:gd name="connsiteY6" fmla="*/ 8647 h 10000"/>
              <a:gd name="connsiteX7" fmla="*/ 3493 w 10000"/>
              <a:gd name="connsiteY7" fmla="*/ 8333 h 10000"/>
              <a:gd name="connsiteX8" fmla="*/ 3493 w 10000"/>
              <a:gd name="connsiteY8" fmla="*/ 313 h 10000"/>
              <a:gd name="connsiteX9" fmla="*/ 3531 w 10000"/>
              <a:gd name="connsiteY9" fmla="*/ 0 h 10000"/>
              <a:gd name="connsiteX10" fmla="*/ 5292 w 10000"/>
              <a:gd name="connsiteY10" fmla="*/ 0 h 10000"/>
              <a:gd name="connsiteX11" fmla="*/ 5330 w 10000"/>
              <a:gd name="connsiteY11" fmla="*/ 313 h 10000"/>
              <a:gd name="connsiteX12" fmla="*/ 5330 w 10000"/>
              <a:gd name="connsiteY12" fmla="*/ 5772 h 10000"/>
              <a:gd name="connsiteX13" fmla="*/ 5368 w 10000"/>
              <a:gd name="connsiteY13" fmla="*/ 6085 h 10000"/>
              <a:gd name="connsiteX14" fmla="*/ 5856 w 10000"/>
              <a:gd name="connsiteY14" fmla="*/ 6085 h 10000"/>
              <a:gd name="connsiteX15" fmla="*/ 5894 w 10000"/>
              <a:gd name="connsiteY15" fmla="*/ 5772 h 10000"/>
              <a:gd name="connsiteX16" fmla="*/ 5894 w 10000"/>
              <a:gd name="connsiteY16" fmla="*/ 2293 h 10000"/>
              <a:gd name="connsiteX17" fmla="*/ 5933 w 10000"/>
              <a:gd name="connsiteY17" fmla="*/ 1980 h 10000"/>
              <a:gd name="connsiteX18" fmla="*/ 7016 w 10000"/>
              <a:gd name="connsiteY18" fmla="*/ 1980 h 10000"/>
              <a:gd name="connsiteX19" fmla="*/ 7054 w 10000"/>
              <a:gd name="connsiteY19" fmla="*/ 2293 h 10000"/>
              <a:gd name="connsiteX20" fmla="*/ 7054 w 10000"/>
              <a:gd name="connsiteY20" fmla="*/ 9687 h 10000"/>
              <a:gd name="connsiteX21" fmla="*/ 7092 w 10000"/>
              <a:gd name="connsiteY21" fmla="*/ 10000 h 10000"/>
              <a:gd name="connsiteX22" fmla="*/ 8303 w 10000"/>
              <a:gd name="connsiteY22" fmla="*/ 10000 h 10000"/>
              <a:gd name="connsiteX23" fmla="*/ 8341 w 10000"/>
              <a:gd name="connsiteY23" fmla="*/ 9687 h 10000"/>
              <a:gd name="connsiteX24" fmla="*/ 8341 w 10000"/>
              <a:gd name="connsiteY24" fmla="*/ 6298 h 10000"/>
              <a:gd name="connsiteX25" fmla="*/ 8379 w 10000"/>
              <a:gd name="connsiteY25" fmla="*/ 5984 h 10000"/>
              <a:gd name="connsiteX26" fmla="*/ 10000 w 10000"/>
              <a:gd name="connsiteY26" fmla="*/ 5984 h 10000"/>
              <a:gd name="connsiteX0" fmla="*/ 0 w 9962"/>
              <a:gd name="connsiteY0" fmla="*/ 2629 h 10000"/>
              <a:gd name="connsiteX1" fmla="*/ 1385 w 9962"/>
              <a:gd name="connsiteY1" fmla="*/ 2629 h 10000"/>
              <a:gd name="connsiteX2" fmla="*/ 1425 w 9962"/>
              <a:gd name="connsiteY2" fmla="*/ 2942 h 10000"/>
              <a:gd name="connsiteX3" fmla="*/ 1425 w 9962"/>
              <a:gd name="connsiteY3" fmla="*/ 8333 h 10000"/>
              <a:gd name="connsiteX4" fmla="*/ 1463 w 9962"/>
              <a:gd name="connsiteY4" fmla="*/ 8647 h 10000"/>
              <a:gd name="connsiteX5" fmla="*/ 3417 w 9962"/>
              <a:gd name="connsiteY5" fmla="*/ 8647 h 10000"/>
              <a:gd name="connsiteX6" fmla="*/ 3455 w 9962"/>
              <a:gd name="connsiteY6" fmla="*/ 8333 h 10000"/>
              <a:gd name="connsiteX7" fmla="*/ 3455 w 9962"/>
              <a:gd name="connsiteY7" fmla="*/ 313 h 10000"/>
              <a:gd name="connsiteX8" fmla="*/ 3493 w 9962"/>
              <a:gd name="connsiteY8" fmla="*/ 0 h 10000"/>
              <a:gd name="connsiteX9" fmla="*/ 5254 w 9962"/>
              <a:gd name="connsiteY9" fmla="*/ 0 h 10000"/>
              <a:gd name="connsiteX10" fmla="*/ 5292 w 9962"/>
              <a:gd name="connsiteY10" fmla="*/ 313 h 10000"/>
              <a:gd name="connsiteX11" fmla="*/ 5292 w 9962"/>
              <a:gd name="connsiteY11" fmla="*/ 5772 h 10000"/>
              <a:gd name="connsiteX12" fmla="*/ 5330 w 9962"/>
              <a:gd name="connsiteY12" fmla="*/ 6085 h 10000"/>
              <a:gd name="connsiteX13" fmla="*/ 5818 w 9962"/>
              <a:gd name="connsiteY13" fmla="*/ 6085 h 10000"/>
              <a:gd name="connsiteX14" fmla="*/ 5856 w 9962"/>
              <a:gd name="connsiteY14" fmla="*/ 5772 h 10000"/>
              <a:gd name="connsiteX15" fmla="*/ 5856 w 9962"/>
              <a:gd name="connsiteY15" fmla="*/ 2293 h 10000"/>
              <a:gd name="connsiteX16" fmla="*/ 5895 w 9962"/>
              <a:gd name="connsiteY16" fmla="*/ 1980 h 10000"/>
              <a:gd name="connsiteX17" fmla="*/ 6978 w 9962"/>
              <a:gd name="connsiteY17" fmla="*/ 1980 h 10000"/>
              <a:gd name="connsiteX18" fmla="*/ 7016 w 9962"/>
              <a:gd name="connsiteY18" fmla="*/ 2293 h 10000"/>
              <a:gd name="connsiteX19" fmla="*/ 7016 w 9962"/>
              <a:gd name="connsiteY19" fmla="*/ 9687 h 10000"/>
              <a:gd name="connsiteX20" fmla="*/ 7054 w 9962"/>
              <a:gd name="connsiteY20" fmla="*/ 10000 h 10000"/>
              <a:gd name="connsiteX21" fmla="*/ 8265 w 9962"/>
              <a:gd name="connsiteY21" fmla="*/ 10000 h 10000"/>
              <a:gd name="connsiteX22" fmla="*/ 8303 w 9962"/>
              <a:gd name="connsiteY22" fmla="*/ 9687 h 10000"/>
              <a:gd name="connsiteX23" fmla="*/ 8303 w 9962"/>
              <a:gd name="connsiteY23" fmla="*/ 6298 h 10000"/>
              <a:gd name="connsiteX24" fmla="*/ 8341 w 9962"/>
              <a:gd name="connsiteY24" fmla="*/ 5984 h 10000"/>
              <a:gd name="connsiteX25" fmla="*/ 9962 w 9962"/>
              <a:gd name="connsiteY25" fmla="*/ 5984 h 10000"/>
              <a:gd name="connsiteX0" fmla="*/ 0 w 8610"/>
              <a:gd name="connsiteY0" fmla="*/ 2629 h 10000"/>
              <a:gd name="connsiteX1" fmla="*/ 40 w 8610"/>
              <a:gd name="connsiteY1" fmla="*/ 2942 h 10000"/>
              <a:gd name="connsiteX2" fmla="*/ 40 w 8610"/>
              <a:gd name="connsiteY2" fmla="*/ 8333 h 10000"/>
              <a:gd name="connsiteX3" fmla="*/ 79 w 8610"/>
              <a:gd name="connsiteY3" fmla="*/ 8647 h 10000"/>
              <a:gd name="connsiteX4" fmla="*/ 2040 w 8610"/>
              <a:gd name="connsiteY4" fmla="*/ 8647 h 10000"/>
              <a:gd name="connsiteX5" fmla="*/ 2078 w 8610"/>
              <a:gd name="connsiteY5" fmla="*/ 8333 h 10000"/>
              <a:gd name="connsiteX6" fmla="*/ 2078 w 8610"/>
              <a:gd name="connsiteY6" fmla="*/ 313 h 10000"/>
              <a:gd name="connsiteX7" fmla="*/ 2116 w 8610"/>
              <a:gd name="connsiteY7" fmla="*/ 0 h 10000"/>
              <a:gd name="connsiteX8" fmla="*/ 3884 w 8610"/>
              <a:gd name="connsiteY8" fmla="*/ 0 h 10000"/>
              <a:gd name="connsiteX9" fmla="*/ 3922 w 8610"/>
              <a:gd name="connsiteY9" fmla="*/ 313 h 10000"/>
              <a:gd name="connsiteX10" fmla="*/ 3922 w 8610"/>
              <a:gd name="connsiteY10" fmla="*/ 5772 h 10000"/>
              <a:gd name="connsiteX11" fmla="*/ 3960 w 8610"/>
              <a:gd name="connsiteY11" fmla="*/ 6085 h 10000"/>
              <a:gd name="connsiteX12" fmla="*/ 4450 w 8610"/>
              <a:gd name="connsiteY12" fmla="*/ 6085 h 10000"/>
              <a:gd name="connsiteX13" fmla="*/ 4488 w 8610"/>
              <a:gd name="connsiteY13" fmla="*/ 5772 h 10000"/>
              <a:gd name="connsiteX14" fmla="*/ 4488 w 8610"/>
              <a:gd name="connsiteY14" fmla="*/ 2293 h 10000"/>
              <a:gd name="connsiteX15" fmla="*/ 4527 w 8610"/>
              <a:gd name="connsiteY15" fmla="*/ 1980 h 10000"/>
              <a:gd name="connsiteX16" fmla="*/ 5615 w 8610"/>
              <a:gd name="connsiteY16" fmla="*/ 1980 h 10000"/>
              <a:gd name="connsiteX17" fmla="*/ 5653 w 8610"/>
              <a:gd name="connsiteY17" fmla="*/ 2293 h 10000"/>
              <a:gd name="connsiteX18" fmla="*/ 5653 w 8610"/>
              <a:gd name="connsiteY18" fmla="*/ 9687 h 10000"/>
              <a:gd name="connsiteX19" fmla="*/ 5691 w 8610"/>
              <a:gd name="connsiteY19" fmla="*/ 10000 h 10000"/>
              <a:gd name="connsiteX20" fmla="*/ 6907 w 8610"/>
              <a:gd name="connsiteY20" fmla="*/ 10000 h 10000"/>
              <a:gd name="connsiteX21" fmla="*/ 6945 w 8610"/>
              <a:gd name="connsiteY21" fmla="*/ 9687 h 10000"/>
              <a:gd name="connsiteX22" fmla="*/ 6945 w 8610"/>
              <a:gd name="connsiteY22" fmla="*/ 6298 h 10000"/>
              <a:gd name="connsiteX23" fmla="*/ 6983 w 8610"/>
              <a:gd name="connsiteY23" fmla="*/ 5984 h 10000"/>
              <a:gd name="connsiteX24" fmla="*/ 8610 w 8610"/>
              <a:gd name="connsiteY24" fmla="*/ 5984 h 10000"/>
              <a:gd name="connsiteX0" fmla="*/ 0 w 9954"/>
              <a:gd name="connsiteY0" fmla="*/ 2942 h 10000"/>
              <a:gd name="connsiteX1" fmla="*/ 0 w 9954"/>
              <a:gd name="connsiteY1" fmla="*/ 8333 h 10000"/>
              <a:gd name="connsiteX2" fmla="*/ 46 w 9954"/>
              <a:gd name="connsiteY2" fmla="*/ 8647 h 10000"/>
              <a:gd name="connsiteX3" fmla="*/ 2323 w 9954"/>
              <a:gd name="connsiteY3" fmla="*/ 8647 h 10000"/>
              <a:gd name="connsiteX4" fmla="*/ 2367 w 9954"/>
              <a:gd name="connsiteY4" fmla="*/ 8333 h 10000"/>
              <a:gd name="connsiteX5" fmla="*/ 2367 w 9954"/>
              <a:gd name="connsiteY5" fmla="*/ 313 h 10000"/>
              <a:gd name="connsiteX6" fmla="*/ 2412 w 9954"/>
              <a:gd name="connsiteY6" fmla="*/ 0 h 10000"/>
              <a:gd name="connsiteX7" fmla="*/ 4465 w 9954"/>
              <a:gd name="connsiteY7" fmla="*/ 0 h 10000"/>
              <a:gd name="connsiteX8" fmla="*/ 4509 w 9954"/>
              <a:gd name="connsiteY8" fmla="*/ 313 h 10000"/>
              <a:gd name="connsiteX9" fmla="*/ 4509 w 9954"/>
              <a:gd name="connsiteY9" fmla="*/ 5772 h 10000"/>
              <a:gd name="connsiteX10" fmla="*/ 4553 w 9954"/>
              <a:gd name="connsiteY10" fmla="*/ 6085 h 10000"/>
              <a:gd name="connsiteX11" fmla="*/ 5122 w 9954"/>
              <a:gd name="connsiteY11" fmla="*/ 6085 h 10000"/>
              <a:gd name="connsiteX12" fmla="*/ 5167 w 9954"/>
              <a:gd name="connsiteY12" fmla="*/ 5772 h 10000"/>
              <a:gd name="connsiteX13" fmla="*/ 5167 w 9954"/>
              <a:gd name="connsiteY13" fmla="*/ 2293 h 10000"/>
              <a:gd name="connsiteX14" fmla="*/ 5212 w 9954"/>
              <a:gd name="connsiteY14" fmla="*/ 1980 h 10000"/>
              <a:gd name="connsiteX15" fmla="*/ 6475 w 9954"/>
              <a:gd name="connsiteY15" fmla="*/ 1980 h 10000"/>
              <a:gd name="connsiteX16" fmla="*/ 6520 w 9954"/>
              <a:gd name="connsiteY16" fmla="*/ 2293 h 10000"/>
              <a:gd name="connsiteX17" fmla="*/ 6520 w 9954"/>
              <a:gd name="connsiteY17" fmla="*/ 9687 h 10000"/>
              <a:gd name="connsiteX18" fmla="*/ 6564 w 9954"/>
              <a:gd name="connsiteY18" fmla="*/ 10000 h 10000"/>
              <a:gd name="connsiteX19" fmla="*/ 7976 w 9954"/>
              <a:gd name="connsiteY19" fmla="*/ 10000 h 10000"/>
              <a:gd name="connsiteX20" fmla="*/ 8020 w 9954"/>
              <a:gd name="connsiteY20" fmla="*/ 9687 h 10000"/>
              <a:gd name="connsiteX21" fmla="*/ 8020 w 9954"/>
              <a:gd name="connsiteY21" fmla="*/ 6298 h 10000"/>
              <a:gd name="connsiteX22" fmla="*/ 8064 w 9954"/>
              <a:gd name="connsiteY22" fmla="*/ 5984 h 10000"/>
              <a:gd name="connsiteX23" fmla="*/ 9954 w 9954"/>
              <a:gd name="connsiteY23" fmla="*/ 5984 h 10000"/>
              <a:gd name="connsiteX0" fmla="*/ 0 w 10000"/>
              <a:gd name="connsiteY0" fmla="*/ 8333 h 10000"/>
              <a:gd name="connsiteX1" fmla="*/ 46 w 10000"/>
              <a:gd name="connsiteY1" fmla="*/ 8647 h 10000"/>
              <a:gd name="connsiteX2" fmla="*/ 2334 w 10000"/>
              <a:gd name="connsiteY2" fmla="*/ 8647 h 10000"/>
              <a:gd name="connsiteX3" fmla="*/ 2378 w 10000"/>
              <a:gd name="connsiteY3" fmla="*/ 8333 h 10000"/>
              <a:gd name="connsiteX4" fmla="*/ 2378 w 10000"/>
              <a:gd name="connsiteY4" fmla="*/ 313 h 10000"/>
              <a:gd name="connsiteX5" fmla="*/ 2423 w 10000"/>
              <a:gd name="connsiteY5" fmla="*/ 0 h 10000"/>
              <a:gd name="connsiteX6" fmla="*/ 4486 w 10000"/>
              <a:gd name="connsiteY6" fmla="*/ 0 h 10000"/>
              <a:gd name="connsiteX7" fmla="*/ 4530 w 10000"/>
              <a:gd name="connsiteY7" fmla="*/ 313 h 10000"/>
              <a:gd name="connsiteX8" fmla="*/ 4530 w 10000"/>
              <a:gd name="connsiteY8" fmla="*/ 5772 h 10000"/>
              <a:gd name="connsiteX9" fmla="*/ 4574 w 10000"/>
              <a:gd name="connsiteY9" fmla="*/ 6085 h 10000"/>
              <a:gd name="connsiteX10" fmla="*/ 5146 w 10000"/>
              <a:gd name="connsiteY10" fmla="*/ 6085 h 10000"/>
              <a:gd name="connsiteX11" fmla="*/ 5191 w 10000"/>
              <a:gd name="connsiteY11" fmla="*/ 5772 h 10000"/>
              <a:gd name="connsiteX12" fmla="*/ 5191 w 10000"/>
              <a:gd name="connsiteY12" fmla="*/ 2293 h 10000"/>
              <a:gd name="connsiteX13" fmla="*/ 5236 w 10000"/>
              <a:gd name="connsiteY13" fmla="*/ 1980 h 10000"/>
              <a:gd name="connsiteX14" fmla="*/ 6505 w 10000"/>
              <a:gd name="connsiteY14" fmla="*/ 1980 h 10000"/>
              <a:gd name="connsiteX15" fmla="*/ 6550 w 10000"/>
              <a:gd name="connsiteY15" fmla="*/ 2293 h 10000"/>
              <a:gd name="connsiteX16" fmla="*/ 6550 w 10000"/>
              <a:gd name="connsiteY16" fmla="*/ 9687 h 10000"/>
              <a:gd name="connsiteX17" fmla="*/ 6594 w 10000"/>
              <a:gd name="connsiteY17" fmla="*/ 10000 h 10000"/>
              <a:gd name="connsiteX18" fmla="*/ 8013 w 10000"/>
              <a:gd name="connsiteY18" fmla="*/ 10000 h 10000"/>
              <a:gd name="connsiteX19" fmla="*/ 8057 w 10000"/>
              <a:gd name="connsiteY19" fmla="*/ 9687 h 10000"/>
              <a:gd name="connsiteX20" fmla="*/ 8057 w 10000"/>
              <a:gd name="connsiteY20" fmla="*/ 6298 h 10000"/>
              <a:gd name="connsiteX21" fmla="*/ 8101 w 10000"/>
              <a:gd name="connsiteY21" fmla="*/ 5984 h 10000"/>
              <a:gd name="connsiteX22" fmla="*/ 10000 w 10000"/>
              <a:gd name="connsiteY22" fmla="*/ 5984 h 10000"/>
              <a:gd name="connsiteX0" fmla="*/ 0 w 8101"/>
              <a:gd name="connsiteY0" fmla="*/ 8333 h 10000"/>
              <a:gd name="connsiteX1" fmla="*/ 46 w 8101"/>
              <a:gd name="connsiteY1" fmla="*/ 8647 h 10000"/>
              <a:gd name="connsiteX2" fmla="*/ 2334 w 8101"/>
              <a:gd name="connsiteY2" fmla="*/ 8647 h 10000"/>
              <a:gd name="connsiteX3" fmla="*/ 2378 w 8101"/>
              <a:gd name="connsiteY3" fmla="*/ 8333 h 10000"/>
              <a:gd name="connsiteX4" fmla="*/ 2378 w 8101"/>
              <a:gd name="connsiteY4" fmla="*/ 313 h 10000"/>
              <a:gd name="connsiteX5" fmla="*/ 2423 w 8101"/>
              <a:gd name="connsiteY5" fmla="*/ 0 h 10000"/>
              <a:gd name="connsiteX6" fmla="*/ 4486 w 8101"/>
              <a:gd name="connsiteY6" fmla="*/ 0 h 10000"/>
              <a:gd name="connsiteX7" fmla="*/ 4530 w 8101"/>
              <a:gd name="connsiteY7" fmla="*/ 313 h 10000"/>
              <a:gd name="connsiteX8" fmla="*/ 4530 w 8101"/>
              <a:gd name="connsiteY8" fmla="*/ 5772 h 10000"/>
              <a:gd name="connsiteX9" fmla="*/ 4574 w 8101"/>
              <a:gd name="connsiteY9" fmla="*/ 6085 h 10000"/>
              <a:gd name="connsiteX10" fmla="*/ 5146 w 8101"/>
              <a:gd name="connsiteY10" fmla="*/ 6085 h 10000"/>
              <a:gd name="connsiteX11" fmla="*/ 5191 w 8101"/>
              <a:gd name="connsiteY11" fmla="*/ 5772 h 10000"/>
              <a:gd name="connsiteX12" fmla="*/ 5191 w 8101"/>
              <a:gd name="connsiteY12" fmla="*/ 2293 h 10000"/>
              <a:gd name="connsiteX13" fmla="*/ 5236 w 8101"/>
              <a:gd name="connsiteY13" fmla="*/ 1980 h 10000"/>
              <a:gd name="connsiteX14" fmla="*/ 6505 w 8101"/>
              <a:gd name="connsiteY14" fmla="*/ 1980 h 10000"/>
              <a:gd name="connsiteX15" fmla="*/ 6550 w 8101"/>
              <a:gd name="connsiteY15" fmla="*/ 2293 h 10000"/>
              <a:gd name="connsiteX16" fmla="*/ 6550 w 8101"/>
              <a:gd name="connsiteY16" fmla="*/ 9687 h 10000"/>
              <a:gd name="connsiteX17" fmla="*/ 6594 w 8101"/>
              <a:gd name="connsiteY17" fmla="*/ 10000 h 10000"/>
              <a:gd name="connsiteX18" fmla="*/ 8013 w 8101"/>
              <a:gd name="connsiteY18" fmla="*/ 10000 h 10000"/>
              <a:gd name="connsiteX19" fmla="*/ 8057 w 8101"/>
              <a:gd name="connsiteY19" fmla="*/ 9687 h 10000"/>
              <a:gd name="connsiteX20" fmla="*/ 8057 w 8101"/>
              <a:gd name="connsiteY20" fmla="*/ 6298 h 10000"/>
              <a:gd name="connsiteX21" fmla="*/ 8101 w 8101"/>
              <a:gd name="connsiteY21" fmla="*/ 5984 h 10000"/>
              <a:gd name="connsiteX0" fmla="*/ 0 w 9946"/>
              <a:gd name="connsiteY0" fmla="*/ 8333 h 10000"/>
              <a:gd name="connsiteX1" fmla="*/ 57 w 9946"/>
              <a:gd name="connsiteY1" fmla="*/ 8647 h 10000"/>
              <a:gd name="connsiteX2" fmla="*/ 2881 w 9946"/>
              <a:gd name="connsiteY2" fmla="*/ 8647 h 10000"/>
              <a:gd name="connsiteX3" fmla="*/ 2935 w 9946"/>
              <a:gd name="connsiteY3" fmla="*/ 8333 h 10000"/>
              <a:gd name="connsiteX4" fmla="*/ 2935 w 9946"/>
              <a:gd name="connsiteY4" fmla="*/ 313 h 10000"/>
              <a:gd name="connsiteX5" fmla="*/ 2991 w 9946"/>
              <a:gd name="connsiteY5" fmla="*/ 0 h 10000"/>
              <a:gd name="connsiteX6" fmla="*/ 5538 w 9946"/>
              <a:gd name="connsiteY6" fmla="*/ 0 h 10000"/>
              <a:gd name="connsiteX7" fmla="*/ 5592 w 9946"/>
              <a:gd name="connsiteY7" fmla="*/ 313 h 10000"/>
              <a:gd name="connsiteX8" fmla="*/ 5592 w 9946"/>
              <a:gd name="connsiteY8" fmla="*/ 5772 h 10000"/>
              <a:gd name="connsiteX9" fmla="*/ 5646 w 9946"/>
              <a:gd name="connsiteY9" fmla="*/ 6085 h 10000"/>
              <a:gd name="connsiteX10" fmla="*/ 6352 w 9946"/>
              <a:gd name="connsiteY10" fmla="*/ 6085 h 10000"/>
              <a:gd name="connsiteX11" fmla="*/ 6408 w 9946"/>
              <a:gd name="connsiteY11" fmla="*/ 5772 h 10000"/>
              <a:gd name="connsiteX12" fmla="*/ 6408 w 9946"/>
              <a:gd name="connsiteY12" fmla="*/ 2293 h 10000"/>
              <a:gd name="connsiteX13" fmla="*/ 6463 w 9946"/>
              <a:gd name="connsiteY13" fmla="*/ 1980 h 10000"/>
              <a:gd name="connsiteX14" fmla="*/ 8030 w 9946"/>
              <a:gd name="connsiteY14" fmla="*/ 1980 h 10000"/>
              <a:gd name="connsiteX15" fmla="*/ 8085 w 9946"/>
              <a:gd name="connsiteY15" fmla="*/ 2293 h 10000"/>
              <a:gd name="connsiteX16" fmla="*/ 8085 w 9946"/>
              <a:gd name="connsiteY16" fmla="*/ 9687 h 10000"/>
              <a:gd name="connsiteX17" fmla="*/ 8140 w 9946"/>
              <a:gd name="connsiteY17" fmla="*/ 10000 h 10000"/>
              <a:gd name="connsiteX18" fmla="*/ 9891 w 9946"/>
              <a:gd name="connsiteY18" fmla="*/ 10000 h 10000"/>
              <a:gd name="connsiteX19" fmla="*/ 9946 w 9946"/>
              <a:gd name="connsiteY19" fmla="*/ 9687 h 10000"/>
              <a:gd name="connsiteX20" fmla="*/ 9946 w 9946"/>
              <a:gd name="connsiteY20" fmla="*/ 6298 h 10000"/>
              <a:gd name="connsiteX0" fmla="*/ 0 w 10000"/>
              <a:gd name="connsiteY0" fmla="*/ 8333 h 10000"/>
              <a:gd name="connsiteX1" fmla="*/ 57 w 10000"/>
              <a:gd name="connsiteY1" fmla="*/ 8647 h 10000"/>
              <a:gd name="connsiteX2" fmla="*/ 2897 w 10000"/>
              <a:gd name="connsiteY2" fmla="*/ 8647 h 10000"/>
              <a:gd name="connsiteX3" fmla="*/ 2951 w 10000"/>
              <a:gd name="connsiteY3" fmla="*/ 8333 h 10000"/>
              <a:gd name="connsiteX4" fmla="*/ 2951 w 10000"/>
              <a:gd name="connsiteY4" fmla="*/ 313 h 10000"/>
              <a:gd name="connsiteX5" fmla="*/ 3007 w 10000"/>
              <a:gd name="connsiteY5" fmla="*/ 0 h 10000"/>
              <a:gd name="connsiteX6" fmla="*/ 5568 w 10000"/>
              <a:gd name="connsiteY6" fmla="*/ 0 h 10000"/>
              <a:gd name="connsiteX7" fmla="*/ 5622 w 10000"/>
              <a:gd name="connsiteY7" fmla="*/ 313 h 10000"/>
              <a:gd name="connsiteX8" fmla="*/ 5622 w 10000"/>
              <a:gd name="connsiteY8" fmla="*/ 5772 h 10000"/>
              <a:gd name="connsiteX9" fmla="*/ 5677 w 10000"/>
              <a:gd name="connsiteY9" fmla="*/ 6085 h 10000"/>
              <a:gd name="connsiteX10" fmla="*/ 6386 w 10000"/>
              <a:gd name="connsiteY10" fmla="*/ 6085 h 10000"/>
              <a:gd name="connsiteX11" fmla="*/ 6443 w 10000"/>
              <a:gd name="connsiteY11" fmla="*/ 5772 h 10000"/>
              <a:gd name="connsiteX12" fmla="*/ 6443 w 10000"/>
              <a:gd name="connsiteY12" fmla="*/ 2293 h 10000"/>
              <a:gd name="connsiteX13" fmla="*/ 6498 w 10000"/>
              <a:gd name="connsiteY13" fmla="*/ 1980 h 10000"/>
              <a:gd name="connsiteX14" fmla="*/ 8074 w 10000"/>
              <a:gd name="connsiteY14" fmla="*/ 1980 h 10000"/>
              <a:gd name="connsiteX15" fmla="*/ 8129 w 10000"/>
              <a:gd name="connsiteY15" fmla="*/ 2293 h 10000"/>
              <a:gd name="connsiteX16" fmla="*/ 8129 w 10000"/>
              <a:gd name="connsiteY16" fmla="*/ 9687 h 10000"/>
              <a:gd name="connsiteX17" fmla="*/ 8184 w 10000"/>
              <a:gd name="connsiteY17" fmla="*/ 10000 h 10000"/>
              <a:gd name="connsiteX18" fmla="*/ 9945 w 10000"/>
              <a:gd name="connsiteY18" fmla="*/ 10000 h 10000"/>
              <a:gd name="connsiteX19" fmla="*/ 10000 w 10000"/>
              <a:gd name="connsiteY19" fmla="*/ 9687 h 10000"/>
              <a:gd name="connsiteX0" fmla="*/ 0 w 9945"/>
              <a:gd name="connsiteY0" fmla="*/ 8333 h 10000"/>
              <a:gd name="connsiteX1" fmla="*/ 57 w 9945"/>
              <a:gd name="connsiteY1" fmla="*/ 8647 h 10000"/>
              <a:gd name="connsiteX2" fmla="*/ 2897 w 9945"/>
              <a:gd name="connsiteY2" fmla="*/ 8647 h 10000"/>
              <a:gd name="connsiteX3" fmla="*/ 2951 w 9945"/>
              <a:gd name="connsiteY3" fmla="*/ 8333 h 10000"/>
              <a:gd name="connsiteX4" fmla="*/ 2951 w 9945"/>
              <a:gd name="connsiteY4" fmla="*/ 313 h 10000"/>
              <a:gd name="connsiteX5" fmla="*/ 3007 w 9945"/>
              <a:gd name="connsiteY5" fmla="*/ 0 h 10000"/>
              <a:gd name="connsiteX6" fmla="*/ 5568 w 9945"/>
              <a:gd name="connsiteY6" fmla="*/ 0 h 10000"/>
              <a:gd name="connsiteX7" fmla="*/ 5622 w 9945"/>
              <a:gd name="connsiteY7" fmla="*/ 313 h 10000"/>
              <a:gd name="connsiteX8" fmla="*/ 5622 w 9945"/>
              <a:gd name="connsiteY8" fmla="*/ 5772 h 10000"/>
              <a:gd name="connsiteX9" fmla="*/ 5677 w 9945"/>
              <a:gd name="connsiteY9" fmla="*/ 6085 h 10000"/>
              <a:gd name="connsiteX10" fmla="*/ 6386 w 9945"/>
              <a:gd name="connsiteY10" fmla="*/ 6085 h 10000"/>
              <a:gd name="connsiteX11" fmla="*/ 6443 w 9945"/>
              <a:gd name="connsiteY11" fmla="*/ 5772 h 10000"/>
              <a:gd name="connsiteX12" fmla="*/ 6443 w 9945"/>
              <a:gd name="connsiteY12" fmla="*/ 2293 h 10000"/>
              <a:gd name="connsiteX13" fmla="*/ 6498 w 9945"/>
              <a:gd name="connsiteY13" fmla="*/ 1980 h 10000"/>
              <a:gd name="connsiteX14" fmla="*/ 8074 w 9945"/>
              <a:gd name="connsiteY14" fmla="*/ 1980 h 10000"/>
              <a:gd name="connsiteX15" fmla="*/ 8129 w 9945"/>
              <a:gd name="connsiteY15" fmla="*/ 2293 h 10000"/>
              <a:gd name="connsiteX16" fmla="*/ 8129 w 9945"/>
              <a:gd name="connsiteY16" fmla="*/ 9687 h 10000"/>
              <a:gd name="connsiteX17" fmla="*/ 8184 w 9945"/>
              <a:gd name="connsiteY17" fmla="*/ 10000 h 10000"/>
              <a:gd name="connsiteX18" fmla="*/ 9945 w 9945"/>
              <a:gd name="connsiteY18" fmla="*/ 10000 h 10000"/>
              <a:gd name="connsiteX0" fmla="*/ 0 w 8229"/>
              <a:gd name="connsiteY0" fmla="*/ 8333 h 10000"/>
              <a:gd name="connsiteX1" fmla="*/ 57 w 8229"/>
              <a:gd name="connsiteY1" fmla="*/ 8647 h 10000"/>
              <a:gd name="connsiteX2" fmla="*/ 2913 w 8229"/>
              <a:gd name="connsiteY2" fmla="*/ 8647 h 10000"/>
              <a:gd name="connsiteX3" fmla="*/ 2967 w 8229"/>
              <a:gd name="connsiteY3" fmla="*/ 8333 h 10000"/>
              <a:gd name="connsiteX4" fmla="*/ 2967 w 8229"/>
              <a:gd name="connsiteY4" fmla="*/ 313 h 10000"/>
              <a:gd name="connsiteX5" fmla="*/ 3024 w 8229"/>
              <a:gd name="connsiteY5" fmla="*/ 0 h 10000"/>
              <a:gd name="connsiteX6" fmla="*/ 5599 w 8229"/>
              <a:gd name="connsiteY6" fmla="*/ 0 h 10000"/>
              <a:gd name="connsiteX7" fmla="*/ 5653 w 8229"/>
              <a:gd name="connsiteY7" fmla="*/ 313 h 10000"/>
              <a:gd name="connsiteX8" fmla="*/ 5653 w 8229"/>
              <a:gd name="connsiteY8" fmla="*/ 5772 h 10000"/>
              <a:gd name="connsiteX9" fmla="*/ 5708 w 8229"/>
              <a:gd name="connsiteY9" fmla="*/ 6085 h 10000"/>
              <a:gd name="connsiteX10" fmla="*/ 6421 w 8229"/>
              <a:gd name="connsiteY10" fmla="*/ 6085 h 10000"/>
              <a:gd name="connsiteX11" fmla="*/ 6479 w 8229"/>
              <a:gd name="connsiteY11" fmla="*/ 5772 h 10000"/>
              <a:gd name="connsiteX12" fmla="*/ 6479 w 8229"/>
              <a:gd name="connsiteY12" fmla="*/ 2293 h 10000"/>
              <a:gd name="connsiteX13" fmla="*/ 6534 w 8229"/>
              <a:gd name="connsiteY13" fmla="*/ 1980 h 10000"/>
              <a:gd name="connsiteX14" fmla="*/ 8119 w 8229"/>
              <a:gd name="connsiteY14" fmla="*/ 1980 h 10000"/>
              <a:gd name="connsiteX15" fmla="*/ 8174 w 8229"/>
              <a:gd name="connsiteY15" fmla="*/ 2293 h 10000"/>
              <a:gd name="connsiteX16" fmla="*/ 8174 w 8229"/>
              <a:gd name="connsiteY16" fmla="*/ 9687 h 10000"/>
              <a:gd name="connsiteX17" fmla="*/ 8229 w 8229"/>
              <a:gd name="connsiteY17" fmla="*/ 10000 h 10000"/>
              <a:gd name="connsiteX0" fmla="*/ 0 w 9933"/>
              <a:gd name="connsiteY0" fmla="*/ 8333 h 9687"/>
              <a:gd name="connsiteX1" fmla="*/ 69 w 9933"/>
              <a:gd name="connsiteY1" fmla="*/ 8647 h 9687"/>
              <a:gd name="connsiteX2" fmla="*/ 3540 w 9933"/>
              <a:gd name="connsiteY2" fmla="*/ 8647 h 9687"/>
              <a:gd name="connsiteX3" fmla="*/ 3606 w 9933"/>
              <a:gd name="connsiteY3" fmla="*/ 8333 h 9687"/>
              <a:gd name="connsiteX4" fmla="*/ 3606 w 9933"/>
              <a:gd name="connsiteY4" fmla="*/ 313 h 9687"/>
              <a:gd name="connsiteX5" fmla="*/ 3675 w 9933"/>
              <a:gd name="connsiteY5" fmla="*/ 0 h 9687"/>
              <a:gd name="connsiteX6" fmla="*/ 6804 w 9933"/>
              <a:gd name="connsiteY6" fmla="*/ 0 h 9687"/>
              <a:gd name="connsiteX7" fmla="*/ 6870 w 9933"/>
              <a:gd name="connsiteY7" fmla="*/ 313 h 9687"/>
              <a:gd name="connsiteX8" fmla="*/ 6870 w 9933"/>
              <a:gd name="connsiteY8" fmla="*/ 5772 h 9687"/>
              <a:gd name="connsiteX9" fmla="*/ 6936 w 9933"/>
              <a:gd name="connsiteY9" fmla="*/ 6085 h 9687"/>
              <a:gd name="connsiteX10" fmla="*/ 7803 w 9933"/>
              <a:gd name="connsiteY10" fmla="*/ 6085 h 9687"/>
              <a:gd name="connsiteX11" fmla="*/ 7873 w 9933"/>
              <a:gd name="connsiteY11" fmla="*/ 5772 h 9687"/>
              <a:gd name="connsiteX12" fmla="*/ 7873 w 9933"/>
              <a:gd name="connsiteY12" fmla="*/ 2293 h 9687"/>
              <a:gd name="connsiteX13" fmla="*/ 7940 w 9933"/>
              <a:gd name="connsiteY13" fmla="*/ 1980 h 9687"/>
              <a:gd name="connsiteX14" fmla="*/ 9866 w 9933"/>
              <a:gd name="connsiteY14" fmla="*/ 1980 h 9687"/>
              <a:gd name="connsiteX15" fmla="*/ 9933 w 9933"/>
              <a:gd name="connsiteY15" fmla="*/ 2293 h 9687"/>
              <a:gd name="connsiteX16" fmla="*/ 9933 w 9933"/>
              <a:gd name="connsiteY16" fmla="*/ 9687 h 9687"/>
              <a:gd name="connsiteX0" fmla="*/ 0 w 10000"/>
              <a:gd name="connsiteY0" fmla="*/ 8602 h 8926"/>
              <a:gd name="connsiteX1" fmla="*/ 69 w 10000"/>
              <a:gd name="connsiteY1" fmla="*/ 8926 h 8926"/>
              <a:gd name="connsiteX2" fmla="*/ 3564 w 10000"/>
              <a:gd name="connsiteY2" fmla="*/ 8926 h 8926"/>
              <a:gd name="connsiteX3" fmla="*/ 3630 w 10000"/>
              <a:gd name="connsiteY3" fmla="*/ 8602 h 8926"/>
              <a:gd name="connsiteX4" fmla="*/ 3630 w 10000"/>
              <a:gd name="connsiteY4" fmla="*/ 323 h 8926"/>
              <a:gd name="connsiteX5" fmla="*/ 3700 w 10000"/>
              <a:gd name="connsiteY5" fmla="*/ 0 h 8926"/>
              <a:gd name="connsiteX6" fmla="*/ 6850 w 10000"/>
              <a:gd name="connsiteY6" fmla="*/ 0 h 8926"/>
              <a:gd name="connsiteX7" fmla="*/ 6916 w 10000"/>
              <a:gd name="connsiteY7" fmla="*/ 323 h 8926"/>
              <a:gd name="connsiteX8" fmla="*/ 6916 w 10000"/>
              <a:gd name="connsiteY8" fmla="*/ 5959 h 8926"/>
              <a:gd name="connsiteX9" fmla="*/ 6983 w 10000"/>
              <a:gd name="connsiteY9" fmla="*/ 6282 h 8926"/>
              <a:gd name="connsiteX10" fmla="*/ 7856 w 10000"/>
              <a:gd name="connsiteY10" fmla="*/ 6282 h 8926"/>
              <a:gd name="connsiteX11" fmla="*/ 7926 w 10000"/>
              <a:gd name="connsiteY11" fmla="*/ 5959 h 8926"/>
              <a:gd name="connsiteX12" fmla="*/ 7926 w 10000"/>
              <a:gd name="connsiteY12" fmla="*/ 2367 h 8926"/>
              <a:gd name="connsiteX13" fmla="*/ 7994 w 10000"/>
              <a:gd name="connsiteY13" fmla="*/ 2044 h 8926"/>
              <a:gd name="connsiteX14" fmla="*/ 9933 w 10000"/>
              <a:gd name="connsiteY14" fmla="*/ 2044 h 8926"/>
              <a:gd name="connsiteX15" fmla="*/ 10000 w 10000"/>
              <a:gd name="connsiteY15" fmla="*/ 2367 h 8926"/>
              <a:gd name="connsiteX0" fmla="*/ 0 w 10000"/>
              <a:gd name="connsiteY0" fmla="*/ 9637 h 10000"/>
              <a:gd name="connsiteX1" fmla="*/ 3564 w 10000"/>
              <a:gd name="connsiteY1" fmla="*/ 10000 h 10000"/>
              <a:gd name="connsiteX2" fmla="*/ 3630 w 10000"/>
              <a:gd name="connsiteY2" fmla="*/ 9637 h 10000"/>
              <a:gd name="connsiteX3" fmla="*/ 3630 w 10000"/>
              <a:gd name="connsiteY3" fmla="*/ 362 h 10000"/>
              <a:gd name="connsiteX4" fmla="*/ 3700 w 10000"/>
              <a:gd name="connsiteY4" fmla="*/ 0 h 10000"/>
              <a:gd name="connsiteX5" fmla="*/ 6850 w 10000"/>
              <a:gd name="connsiteY5" fmla="*/ 0 h 10000"/>
              <a:gd name="connsiteX6" fmla="*/ 6916 w 10000"/>
              <a:gd name="connsiteY6" fmla="*/ 362 h 10000"/>
              <a:gd name="connsiteX7" fmla="*/ 6916 w 10000"/>
              <a:gd name="connsiteY7" fmla="*/ 6676 h 10000"/>
              <a:gd name="connsiteX8" fmla="*/ 6983 w 10000"/>
              <a:gd name="connsiteY8" fmla="*/ 7038 h 10000"/>
              <a:gd name="connsiteX9" fmla="*/ 7856 w 10000"/>
              <a:gd name="connsiteY9" fmla="*/ 7038 h 10000"/>
              <a:gd name="connsiteX10" fmla="*/ 7926 w 10000"/>
              <a:gd name="connsiteY10" fmla="*/ 6676 h 10000"/>
              <a:gd name="connsiteX11" fmla="*/ 7926 w 10000"/>
              <a:gd name="connsiteY11" fmla="*/ 2652 h 10000"/>
              <a:gd name="connsiteX12" fmla="*/ 7994 w 10000"/>
              <a:gd name="connsiteY12" fmla="*/ 2290 h 10000"/>
              <a:gd name="connsiteX13" fmla="*/ 9933 w 10000"/>
              <a:gd name="connsiteY13" fmla="*/ 2290 h 10000"/>
              <a:gd name="connsiteX14" fmla="*/ 10000 w 10000"/>
              <a:gd name="connsiteY14" fmla="*/ 2652 h 10000"/>
              <a:gd name="connsiteX0" fmla="*/ 0 w 9777"/>
              <a:gd name="connsiteY0" fmla="*/ 10089 h 10109"/>
              <a:gd name="connsiteX1" fmla="*/ 3341 w 9777"/>
              <a:gd name="connsiteY1" fmla="*/ 10000 h 10109"/>
              <a:gd name="connsiteX2" fmla="*/ 3407 w 9777"/>
              <a:gd name="connsiteY2" fmla="*/ 9637 h 10109"/>
              <a:gd name="connsiteX3" fmla="*/ 3407 w 9777"/>
              <a:gd name="connsiteY3" fmla="*/ 362 h 10109"/>
              <a:gd name="connsiteX4" fmla="*/ 3477 w 9777"/>
              <a:gd name="connsiteY4" fmla="*/ 0 h 10109"/>
              <a:gd name="connsiteX5" fmla="*/ 6627 w 9777"/>
              <a:gd name="connsiteY5" fmla="*/ 0 h 10109"/>
              <a:gd name="connsiteX6" fmla="*/ 6693 w 9777"/>
              <a:gd name="connsiteY6" fmla="*/ 362 h 10109"/>
              <a:gd name="connsiteX7" fmla="*/ 6693 w 9777"/>
              <a:gd name="connsiteY7" fmla="*/ 6676 h 10109"/>
              <a:gd name="connsiteX8" fmla="*/ 6760 w 9777"/>
              <a:gd name="connsiteY8" fmla="*/ 7038 h 10109"/>
              <a:gd name="connsiteX9" fmla="*/ 7633 w 9777"/>
              <a:gd name="connsiteY9" fmla="*/ 7038 h 10109"/>
              <a:gd name="connsiteX10" fmla="*/ 7703 w 9777"/>
              <a:gd name="connsiteY10" fmla="*/ 6676 h 10109"/>
              <a:gd name="connsiteX11" fmla="*/ 7703 w 9777"/>
              <a:gd name="connsiteY11" fmla="*/ 2652 h 10109"/>
              <a:gd name="connsiteX12" fmla="*/ 7771 w 9777"/>
              <a:gd name="connsiteY12" fmla="*/ 2290 h 10109"/>
              <a:gd name="connsiteX13" fmla="*/ 9710 w 9777"/>
              <a:gd name="connsiteY13" fmla="*/ 2290 h 10109"/>
              <a:gd name="connsiteX14" fmla="*/ 9777 w 9777"/>
              <a:gd name="connsiteY14" fmla="*/ 2652 h 10109"/>
              <a:gd name="connsiteX0" fmla="*/ 0 w 10000"/>
              <a:gd name="connsiteY0" fmla="*/ 9855 h 9901"/>
              <a:gd name="connsiteX1" fmla="*/ 3417 w 10000"/>
              <a:gd name="connsiteY1" fmla="*/ 9892 h 9901"/>
              <a:gd name="connsiteX2" fmla="*/ 3485 w 10000"/>
              <a:gd name="connsiteY2" fmla="*/ 9533 h 9901"/>
              <a:gd name="connsiteX3" fmla="*/ 3485 w 10000"/>
              <a:gd name="connsiteY3" fmla="*/ 358 h 9901"/>
              <a:gd name="connsiteX4" fmla="*/ 3556 w 10000"/>
              <a:gd name="connsiteY4" fmla="*/ 0 h 9901"/>
              <a:gd name="connsiteX5" fmla="*/ 6778 w 10000"/>
              <a:gd name="connsiteY5" fmla="*/ 0 h 9901"/>
              <a:gd name="connsiteX6" fmla="*/ 6846 w 10000"/>
              <a:gd name="connsiteY6" fmla="*/ 358 h 9901"/>
              <a:gd name="connsiteX7" fmla="*/ 6846 w 10000"/>
              <a:gd name="connsiteY7" fmla="*/ 6604 h 9901"/>
              <a:gd name="connsiteX8" fmla="*/ 6914 w 10000"/>
              <a:gd name="connsiteY8" fmla="*/ 6962 h 9901"/>
              <a:gd name="connsiteX9" fmla="*/ 7807 w 10000"/>
              <a:gd name="connsiteY9" fmla="*/ 6962 h 9901"/>
              <a:gd name="connsiteX10" fmla="*/ 7879 w 10000"/>
              <a:gd name="connsiteY10" fmla="*/ 6604 h 9901"/>
              <a:gd name="connsiteX11" fmla="*/ 7879 w 10000"/>
              <a:gd name="connsiteY11" fmla="*/ 2623 h 9901"/>
              <a:gd name="connsiteX12" fmla="*/ 7948 w 10000"/>
              <a:gd name="connsiteY12" fmla="*/ 2265 h 9901"/>
              <a:gd name="connsiteX13" fmla="*/ 9931 w 10000"/>
              <a:gd name="connsiteY13" fmla="*/ 2265 h 9901"/>
              <a:gd name="connsiteX14" fmla="*/ 10000 w 10000"/>
              <a:gd name="connsiteY14" fmla="*/ 2623 h 9901"/>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54 h 10038"/>
              <a:gd name="connsiteX1" fmla="*/ 3417 w 10000"/>
              <a:gd name="connsiteY1" fmla="*/ 9991 h 10038"/>
              <a:gd name="connsiteX2" fmla="*/ 3485 w 10000"/>
              <a:gd name="connsiteY2" fmla="*/ 9628 h 10038"/>
              <a:gd name="connsiteX3" fmla="*/ 3485 w 10000"/>
              <a:gd name="connsiteY3" fmla="*/ 362 h 10038"/>
              <a:gd name="connsiteX4" fmla="*/ 3556 w 10000"/>
              <a:gd name="connsiteY4" fmla="*/ 0 h 10038"/>
              <a:gd name="connsiteX5" fmla="*/ 6778 w 10000"/>
              <a:gd name="connsiteY5" fmla="*/ 0 h 10038"/>
              <a:gd name="connsiteX6" fmla="*/ 6846 w 10000"/>
              <a:gd name="connsiteY6" fmla="*/ 362 h 10038"/>
              <a:gd name="connsiteX7" fmla="*/ 6846 w 10000"/>
              <a:gd name="connsiteY7" fmla="*/ 6670 h 10038"/>
              <a:gd name="connsiteX8" fmla="*/ 6914 w 10000"/>
              <a:gd name="connsiteY8" fmla="*/ 7032 h 10038"/>
              <a:gd name="connsiteX9" fmla="*/ 7807 w 10000"/>
              <a:gd name="connsiteY9" fmla="*/ 7032 h 10038"/>
              <a:gd name="connsiteX10" fmla="*/ 7879 w 10000"/>
              <a:gd name="connsiteY10" fmla="*/ 6670 h 10038"/>
              <a:gd name="connsiteX11" fmla="*/ 7879 w 10000"/>
              <a:gd name="connsiteY11" fmla="*/ 2649 h 10038"/>
              <a:gd name="connsiteX12" fmla="*/ 7948 w 10000"/>
              <a:gd name="connsiteY12" fmla="*/ 2288 h 10038"/>
              <a:gd name="connsiteX13" fmla="*/ 9931 w 10000"/>
              <a:gd name="connsiteY13" fmla="*/ 2288 h 10038"/>
              <a:gd name="connsiteX14" fmla="*/ 10000 w 10000"/>
              <a:gd name="connsiteY14" fmla="*/ 2649 h 10038"/>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72 h 10018"/>
              <a:gd name="connsiteX1" fmla="*/ 3417 w 10000"/>
              <a:gd name="connsiteY1" fmla="*/ 9991 h 10018"/>
              <a:gd name="connsiteX2" fmla="*/ 3485 w 10000"/>
              <a:gd name="connsiteY2" fmla="*/ 9628 h 10018"/>
              <a:gd name="connsiteX3" fmla="*/ 3485 w 10000"/>
              <a:gd name="connsiteY3" fmla="*/ 362 h 10018"/>
              <a:gd name="connsiteX4" fmla="*/ 3556 w 10000"/>
              <a:gd name="connsiteY4" fmla="*/ 0 h 10018"/>
              <a:gd name="connsiteX5" fmla="*/ 6778 w 10000"/>
              <a:gd name="connsiteY5" fmla="*/ 0 h 10018"/>
              <a:gd name="connsiteX6" fmla="*/ 6846 w 10000"/>
              <a:gd name="connsiteY6" fmla="*/ 362 h 10018"/>
              <a:gd name="connsiteX7" fmla="*/ 6846 w 10000"/>
              <a:gd name="connsiteY7" fmla="*/ 6670 h 10018"/>
              <a:gd name="connsiteX8" fmla="*/ 6914 w 10000"/>
              <a:gd name="connsiteY8" fmla="*/ 7032 h 10018"/>
              <a:gd name="connsiteX9" fmla="*/ 7807 w 10000"/>
              <a:gd name="connsiteY9" fmla="*/ 7032 h 10018"/>
              <a:gd name="connsiteX10" fmla="*/ 7879 w 10000"/>
              <a:gd name="connsiteY10" fmla="*/ 6670 h 10018"/>
              <a:gd name="connsiteX11" fmla="*/ 7879 w 10000"/>
              <a:gd name="connsiteY11" fmla="*/ 2649 h 10018"/>
              <a:gd name="connsiteX12" fmla="*/ 7948 w 10000"/>
              <a:gd name="connsiteY12" fmla="*/ 2288 h 10018"/>
              <a:gd name="connsiteX13" fmla="*/ 9931 w 10000"/>
              <a:gd name="connsiteY13" fmla="*/ 2288 h 10018"/>
              <a:gd name="connsiteX14" fmla="*/ 10000 w 10000"/>
              <a:gd name="connsiteY14" fmla="*/ 2649 h 10018"/>
              <a:gd name="connsiteX0" fmla="*/ 0 w 10000"/>
              <a:gd name="connsiteY0" fmla="*/ 9972 h 9991"/>
              <a:gd name="connsiteX1" fmla="*/ 3417 w 10000"/>
              <a:gd name="connsiteY1" fmla="*/ 9991 h 9991"/>
              <a:gd name="connsiteX2" fmla="*/ 3485 w 10000"/>
              <a:gd name="connsiteY2" fmla="*/ 9628 h 9991"/>
              <a:gd name="connsiteX3" fmla="*/ 3485 w 10000"/>
              <a:gd name="connsiteY3" fmla="*/ 362 h 9991"/>
              <a:gd name="connsiteX4" fmla="*/ 3556 w 10000"/>
              <a:gd name="connsiteY4" fmla="*/ 0 h 9991"/>
              <a:gd name="connsiteX5" fmla="*/ 6778 w 10000"/>
              <a:gd name="connsiteY5" fmla="*/ 0 h 9991"/>
              <a:gd name="connsiteX6" fmla="*/ 6846 w 10000"/>
              <a:gd name="connsiteY6" fmla="*/ 362 h 9991"/>
              <a:gd name="connsiteX7" fmla="*/ 6846 w 10000"/>
              <a:gd name="connsiteY7" fmla="*/ 6670 h 9991"/>
              <a:gd name="connsiteX8" fmla="*/ 6914 w 10000"/>
              <a:gd name="connsiteY8" fmla="*/ 7032 h 9991"/>
              <a:gd name="connsiteX9" fmla="*/ 7807 w 10000"/>
              <a:gd name="connsiteY9" fmla="*/ 7032 h 9991"/>
              <a:gd name="connsiteX10" fmla="*/ 7879 w 10000"/>
              <a:gd name="connsiteY10" fmla="*/ 6670 h 9991"/>
              <a:gd name="connsiteX11" fmla="*/ 7879 w 10000"/>
              <a:gd name="connsiteY11" fmla="*/ 2649 h 9991"/>
              <a:gd name="connsiteX12" fmla="*/ 7948 w 10000"/>
              <a:gd name="connsiteY12" fmla="*/ 2288 h 9991"/>
              <a:gd name="connsiteX13" fmla="*/ 9931 w 10000"/>
              <a:gd name="connsiteY13" fmla="*/ 2288 h 9991"/>
              <a:gd name="connsiteX14" fmla="*/ 10000 w 10000"/>
              <a:gd name="connsiteY14" fmla="*/ 2649 h 9991"/>
              <a:gd name="connsiteX0" fmla="*/ 0 w 10000"/>
              <a:gd name="connsiteY0" fmla="*/ 10008 h 10015"/>
              <a:gd name="connsiteX1" fmla="*/ 3417 w 10000"/>
              <a:gd name="connsiteY1" fmla="*/ 10000 h 10015"/>
              <a:gd name="connsiteX2" fmla="*/ 3485 w 10000"/>
              <a:gd name="connsiteY2" fmla="*/ 9637 h 10015"/>
              <a:gd name="connsiteX3" fmla="*/ 3485 w 10000"/>
              <a:gd name="connsiteY3" fmla="*/ 362 h 10015"/>
              <a:gd name="connsiteX4" fmla="*/ 3556 w 10000"/>
              <a:gd name="connsiteY4" fmla="*/ 0 h 10015"/>
              <a:gd name="connsiteX5" fmla="*/ 6778 w 10000"/>
              <a:gd name="connsiteY5" fmla="*/ 0 h 10015"/>
              <a:gd name="connsiteX6" fmla="*/ 6846 w 10000"/>
              <a:gd name="connsiteY6" fmla="*/ 362 h 10015"/>
              <a:gd name="connsiteX7" fmla="*/ 6846 w 10000"/>
              <a:gd name="connsiteY7" fmla="*/ 6676 h 10015"/>
              <a:gd name="connsiteX8" fmla="*/ 6914 w 10000"/>
              <a:gd name="connsiteY8" fmla="*/ 7038 h 10015"/>
              <a:gd name="connsiteX9" fmla="*/ 7807 w 10000"/>
              <a:gd name="connsiteY9" fmla="*/ 7038 h 10015"/>
              <a:gd name="connsiteX10" fmla="*/ 7879 w 10000"/>
              <a:gd name="connsiteY10" fmla="*/ 6676 h 10015"/>
              <a:gd name="connsiteX11" fmla="*/ 7879 w 10000"/>
              <a:gd name="connsiteY11" fmla="*/ 2651 h 10015"/>
              <a:gd name="connsiteX12" fmla="*/ 7948 w 10000"/>
              <a:gd name="connsiteY12" fmla="*/ 2290 h 10015"/>
              <a:gd name="connsiteX13" fmla="*/ 9931 w 10000"/>
              <a:gd name="connsiteY13" fmla="*/ 2290 h 10015"/>
              <a:gd name="connsiteX14" fmla="*/ 10000 w 10000"/>
              <a:gd name="connsiteY14" fmla="*/ 2651 h 10015"/>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9931 w 10000"/>
              <a:gd name="connsiteY13" fmla="*/ 2290 h 10008"/>
              <a:gd name="connsiteX14" fmla="*/ 10000 w 10000"/>
              <a:gd name="connsiteY14" fmla="*/ 2651 h 10008"/>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10000 w 10000"/>
              <a:gd name="connsiteY13" fmla="*/ 2651 h 10008"/>
              <a:gd name="connsiteX0" fmla="*/ 0 w 9969"/>
              <a:gd name="connsiteY0" fmla="*/ 10008 h 10008"/>
              <a:gd name="connsiteX1" fmla="*/ 3417 w 9969"/>
              <a:gd name="connsiteY1" fmla="*/ 10000 h 10008"/>
              <a:gd name="connsiteX2" fmla="*/ 3485 w 9969"/>
              <a:gd name="connsiteY2" fmla="*/ 9637 h 10008"/>
              <a:gd name="connsiteX3" fmla="*/ 3485 w 9969"/>
              <a:gd name="connsiteY3" fmla="*/ 362 h 10008"/>
              <a:gd name="connsiteX4" fmla="*/ 3556 w 9969"/>
              <a:gd name="connsiteY4" fmla="*/ 0 h 10008"/>
              <a:gd name="connsiteX5" fmla="*/ 6778 w 9969"/>
              <a:gd name="connsiteY5" fmla="*/ 0 h 10008"/>
              <a:gd name="connsiteX6" fmla="*/ 6846 w 9969"/>
              <a:gd name="connsiteY6" fmla="*/ 362 h 10008"/>
              <a:gd name="connsiteX7" fmla="*/ 6846 w 9969"/>
              <a:gd name="connsiteY7" fmla="*/ 6676 h 10008"/>
              <a:gd name="connsiteX8" fmla="*/ 6914 w 9969"/>
              <a:gd name="connsiteY8" fmla="*/ 7038 h 10008"/>
              <a:gd name="connsiteX9" fmla="*/ 7807 w 9969"/>
              <a:gd name="connsiteY9" fmla="*/ 7038 h 10008"/>
              <a:gd name="connsiteX10" fmla="*/ 7879 w 9969"/>
              <a:gd name="connsiteY10" fmla="*/ 6676 h 10008"/>
              <a:gd name="connsiteX11" fmla="*/ 7879 w 9969"/>
              <a:gd name="connsiteY11" fmla="*/ 2651 h 10008"/>
              <a:gd name="connsiteX12" fmla="*/ 7948 w 9969"/>
              <a:gd name="connsiteY12" fmla="*/ 2290 h 10008"/>
              <a:gd name="connsiteX13" fmla="*/ 9969 w 9969"/>
              <a:gd name="connsiteY13" fmla="*/ 2271 h 10008"/>
              <a:gd name="connsiteX0" fmla="*/ 0 w 9995"/>
              <a:gd name="connsiteY0" fmla="*/ 10000 h 10000"/>
              <a:gd name="connsiteX1" fmla="*/ 3428 w 9995"/>
              <a:gd name="connsiteY1" fmla="*/ 9992 h 10000"/>
              <a:gd name="connsiteX2" fmla="*/ 3496 w 9995"/>
              <a:gd name="connsiteY2" fmla="*/ 9629 h 10000"/>
              <a:gd name="connsiteX3" fmla="*/ 3496 w 9995"/>
              <a:gd name="connsiteY3" fmla="*/ 362 h 10000"/>
              <a:gd name="connsiteX4" fmla="*/ 3567 w 9995"/>
              <a:gd name="connsiteY4" fmla="*/ 0 h 10000"/>
              <a:gd name="connsiteX5" fmla="*/ 6799 w 9995"/>
              <a:gd name="connsiteY5" fmla="*/ 0 h 10000"/>
              <a:gd name="connsiteX6" fmla="*/ 6867 w 9995"/>
              <a:gd name="connsiteY6" fmla="*/ 362 h 10000"/>
              <a:gd name="connsiteX7" fmla="*/ 6867 w 9995"/>
              <a:gd name="connsiteY7" fmla="*/ 6671 h 10000"/>
              <a:gd name="connsiteX8" fmla="*/ 6936 w 9995"/>
              <a:gd name="connsiteY8" fmla="*/ 7032 h 10000"/>
              <a:gd name="connsiteX9" fmla="*/ 7831 w 9995"/>
              <a:gd name="connsiteY9" fmla="*/ 7032 h 10000"/>
              <a:gd name="connsiteX10" fmla="*/ 7904 w 9995"/>
              <a:gd name="connsiteY10" fmla="*/ 6671 h 10000"/>
              <a:gd name="connsiteX11" fmla="*/ 7904 w 9995"/>
              <a:gd name="connsiteY11" fmla="*/ 2649 h 10000"/>
              <a:gd name="connsiteX12" fmla="*/ 7973 w 9995"/>
              <a:gd name="connsiteY12" fmla="*/ 2288 h 10000"/>
              <a:gd name="connsiteX13" fmla="*/ 9995 w 9995"/>
              <a:gd name="connsiteY13" fmla="*/ 2377 h 10000"/>
              <a:gd name="connsiteX0" fmla="*/ 0 w 10000"/>
              <a:gd name="connsiteY0" fmla="*/ 10000 h 10000"/>
              <a:gd name="connsiteX1" fmla="*/ 3430 w 10000"/>
              <a:gd name="connsiteY1" fmla="*/ 9992 h 10000"/>
              <a:gd name="connsiteX2" fmla="*/ 3498 w 10000"/>
              <a:gd name="connsiteY2" fmla="*/ 9629 h 10000"/>
              <a:gd name="connsiteX3" fmla="*/ 3498 w 10000"/>
              <a:gd name="connsiteY3" fmla="*/ 362 h 10000"/>
              <a:gd name="connsiteX4" fmla="*/ 3569 w 10000"/>
              <a:gd name="connsiteY4" fmla="*/ 0 h 10000"/>
              <a:gd name="connsiteX5" fmla="*/ 6802 w 10000"/>
              <a:gd name="connsiteY5" fmla="*/ 0 h 10000"/>
              <a:gd name="connsiteX6" fmla="*/ 6870 w 10000"/>
              <a:gd name="connsiteY6" fmla="*/ 362 h 10000"/>
              <a:gd name="connsiteX7" fmla="*/ 6870 w 10000"/>
              <a:gd name="connsiteY7" fmla="*/ 6671 h 10000"/>
              <a:gd name="connsiteX8" fmla="*/ 6939 w 10000"/>
              <a:gd name="connsiteY8" fmla="*/ 7032 h 10000"/>
              <a:gd name="connsiteX9" fmla="*/ 7835 w 10000"/>
              <a:gd name="connsiteY9" fmla="*/ 7032 h 10000"/>
              <a:gd name="connsiteX10" fmla="*/ 7908 w 10000"/>
              <a:gd name="connsiteY10" fmla="*/ 6671 h 10000"/>
              <a:gd name="connsiteX11" fmla="*/ 7908 w 10000"/>
              <a:gd name="connsiteY11" fmla="*/ 2649 h 10000"/>
              <a:gd name="connsiteX12" fmla="*/ 7977 w 10000"/>
              <a:gd name="connsiteY12" fmla="*/ 2288 h 10000"/>
              <a:gd name="connsiteX13" fmla="*/ 10000 w 10000"/>
              <a:gd name="connsiteY13" fmla="*/ 2296 h 10000"/>
              <a:gd name="connsiteX0" fmla="*/ 0 w 10049"/>
              <a:gd name="connsiteY0" fmla="*/ 10000 h 10000"/>
              <a:gd name="connsiteX1" fmla="*/ 3479 w 10049"/>
              <a:gd name="connsiteY1" fmla="*/ 9992 h 10000"/>
              <a:gd name="connsiteX2" fmla="*/ 3547 w 10049"/>
              <a:gd name="connsiteY2" fmla="*/ 9629 h 10000"/>
              <a:gd name="connsiteX3" fmla="*/ 3547 w 10049"/>
              <a:gd name="connsiteY3" fmla="*/ 362 h 10000"/>
              <a:gd name="connsiteX4" fmla="*/ 3618 w 10049"/>
              <a:gd name="connsiteY4" fmla="*/ 0 h 10000"/>
              <a:gd name="connsiteX5" fmla="*/ 6851 w 10049"/>
              <a:gd name="connsiteY5" fmla="*/ 0 h 10000"/>
              <a:gd name="connsiteX6" fmla="*/ 6919 w 10049"/>
              <a:gd name="connsiteY6" fmla="*/ 362 h 10000"/>
              <a:gd name="connsiteX7" fmla="*/ 6919 w 10049"/>
              <a:gd name="connsiteY7" fmla="*/ 6671 h 10000"/>
              <a:gd name="connsiteX8" fmla="*/ 6988 w 10049"/>
              <a:gd name="connsiteY8" fmla="*/ 7032 h 10000"/>
              <a:gd name="connsiteX9" fmla="*/ 7884 w 10049"/>
              <a:gd name="connsiteY9" fmla="*/ 7032 h 10000"/>
              <a:gd name="connsiteX10" fmla="*/ 7957 w 10049"/>
              <a:gd name="connsiteY10" fmla="*/ 6671 h 10000"/>
              <a:gd name="connsiteX11" fmla="*/ 7957 w 10049"/>
              <a:gd name="connsiteY11" fmla="*/ 2649 h 10000"/>
              <a:gd name="connsiteX12" fmla="*/ 8026 w 10049"/>
              <a:gd name="connsiteY12" fmla="*/ 2288 h 10000"/>
              <a:gd name="connsiteX13" fmla="*/ 10049 w 10049"/>
              <a:gd name="connsiteY13" fmla="*/ 2296 h 10000"/>
              <a:gd name="connsiteX0" fmla="*/ 0 w 10007"/>
              <a:gd name="connsiteY0" fmla="*/ 10000 h 10000"/>
              <a:gd name="connsiteX1" fmla="*/ 3437 w 10007"/>
              <a:gd name="connsiteY1" fmla="*/ 9992 h 10000"/>
              <a:gd name="connsiteX2" fmla="*/ 3505 w 10007"/>
              <a:gd name="connsiteY2" fmla="*/ 9629 h 10000"/>
              <a:gd name="connsiteX3" fmla="*/ 3505 w 10007"/>
              <a:gd name="connsiteY3" fmla="*/ 362 h 10000"/>
              <a:gd name="connsiteX4" fmla="*/ 3576 w 10007"/>
              <a:gd name="connsiteY4" fmla="*/ 0 h 10000"/>
              <a:gd name="connsiteX5" fmla="*/ 6809 w 10007"/>
              <a:gd name="connsiteY5" fmla="*/ 0 h 10000"/>
              <a:gd name="connsiteX6" fmla="*/ 6877 w 10007"/>
              <a:gd name="connsiteY6" fmla="*/ 362 h 10000"/>
              <a:gd name="connsiteX7" fmla="*/ 6877 w 10007"/>
              <a:gd name="connsiteY7" fmla="*/ 6671 h 10000"/>
              <a:gd name="connsiteX8" fmla="*/ 6946 w 10007"/>
              <a:gd name="connsiteY8" fmla="*/ 7032 h 10000"/>
              <a:gd name="connsiteX9" fmla="*/ 7842 w 10007"/>
              <a:gd name="connsiteY9" fmla="*/ 7032 h 10000"/>
              <a:gd name="connsiteX10" fmla="*/ 7915 w 10007"/>
              <a:gd name="connsiteY10" fmla="*/ 6671 h 10000"/>
              <a:gd name="connsiteX11" fmla="*/ 7915 w 10007"/>
              <a:gd name="connsiteY11" fmla="*/ 2649 h 10000"/>
              <a:gd name="connsiteX12" fmla="*/ 7984 w 10007"/>
              <a:gd name="connsiteY12" fmla="*/ 2288 h 10000"/>
              <a:gd name="connsiteX13" fmla="*/ 10007 w 10007"/>
              <a:gd name="connsiteY13" fmla="*/ 22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7" h="10000">
                <a:moveTo>
                  <a:pt x="0" y="10000"/>
                </a:moveTo>
                <a:lnTo>
                  <a:pt x="3437" y="9992"/>
                </a:lnTo>
                <a:cubicBezTo>
                  <a:pt x="3474" y="9992"/>
                  <a:pt x="3505" y="9824"/>
                  <a:pt x="3505" y="9629"/>
                </a:cubicBezTo>
                <a:lnTo>
                  <a:pt x="3505" y="362"/>
                </a:lnTo>
                <a:cubicBezTo>
                  <a:pt x="3505" y="168"/>
                  <a:pt x="3536" y="0"/>
                  <a:pt x="3576" y="0"/>
                </a:cubicBezTo>
                <a:lnTo>
                  <a:pt x="6809" y="0"/>
                </a:lnTo>
                <a:cubicBezTo>
                  <a:pt x="6845" y="0"/>
                  <a:pt x="6877" y="168"/>
                  <a:pt x="6877" y="362"/>
                </a:cubicBezTo>
                <a:lnTo>
                  <a:pt x="6877" y="6671"/>
                </a:lnTo>
                <a:cubicBezTo>
                  <a:pt x="6877" y="6865"/>
                  <a:pt x="6906" y="7032"/>
                  <a:pt x="6946" y="7032"/>
                </a:cubicBezTo>
                <a:lnTo>
                  <a:pt x="7842" y="7032"/>
                </a:lnTo>
                <a:cubicBezTo>
                  <a:pt x="7883" y="7032"/>
                  <a:pt x="7915" y="6865"/>
                  <a:pt x="7915" y="6671"/>
                </a:cubicBezTo>
                <a:lnTo>
                  <a:pt x="7915" y="2649"/>
                </a:lnTo>
                <a:cubicBezTo>
                  <a:pt x="7915" y="2443"/>
                  <a:pt x="7943" y="2288"/>
                  <a:pt x="7984" y="2288"/>
                </a:cubicBezTo>
                <a:lnTo>
                  <a:pt x="10007" y="2296"/>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gray">
          <a:xfrm>
            <a:off x="-10278" y="5966252"/>
            <a:ext cx="9157459" cy="323466"/>
          </a:xfrm>
          <a:custGeom>
            <a:avLst/>
            <a:gdLst>
              <a:gd name="T0" fmla="*/ 0 w 8480"/>
              <a:gd name="T1" fmla="*/ 0 h 144"/>
              <a:gd name="T2" fmla="*/ 776 w 8480"/>
              <a:gd name="T3" fmla="*/ 0 h 144"/>
              <a:gd name="T4" fmla="*/ 804 w 8480"/>
              <a:gd name="T5" fmla="*/ 28 h 144"/>
              <a:gd name="T6" fmla="*/ 804 w 8480"/>
              <a:gd name="T7" fmla="*/ 114 h 144"/>
              <a:gd name="T8" fmla="*/ 831 w 8480"/>
              <a:gd name="T9" fmla="*/ 142 h 144"/>
              <a:gd name="T10" fmla="*/ 2854 w 8480"/>
              <a:gd name="T11" fmla="*/ 142 h 144"/>
              <a:gd name="T12" fmla="*/ 2882 w 8480"/>
              <a:gd name="T13" fmla="*/ 114 h 144"/>
              <a:gd name="T14" fmla="*/ 2882 w 8480"/>
              <a:gd name="T15" fmla="*/ 28 h 144"/>
              <a:gd name="T16" fmla="*/ 2910 w 8480"/>
              <a:gd name="T17" fmla="*/ 0 h 144"/>
              <a:gd name="T18" fmla="*/ 6767 w 8480"/>
              <a:gd name="T19" fmla="*/ 0 h 144"/>
              <a:gd name="T20" fmla="*/ 6795 w 8480"/>
              <a:gd name="T21" fmla="*/ 28 h 144"/>
              <a:gd name="T22" fmla="*/ 6795 w 8480"/>
              <a:gd name="T23" fmla="*/ 116 h 144"/>
              <a:gd name="T24" fmla="*/ 6823 w 8480"/>
              <a:gd name="T25" fmla="*/ 144 h 144"/>
              <a:gd name="T26" fmla="*/ 8480 w 8480"/>
              <a:gd name="T27" fmla="*/ 144 h 144"/>
              <a:gd name="connsiteX0" fmla="*/ 0 w 9085"/>
              <a:gd name="connsiteY0" fmla="*/ 0 h 10000"/>
              <a:gd name="connsiteX1" fmla="*/ 33 w 9085"/>
              <a:gd name="connsiteY1" fmla="*/ 1944 h 10000"/>
              <a:gd name="connsiteX2" fmla="*/ 33 w 9085"/>
              <a:gd name="connsiteY2" fmla="*/ 7917 h 10000"/>
              <a:gd name="connsiteX3" fmla="*/ 65 w 9085"/>
              <a:gd name="connsiteY3" fmla="*/ 9861 h 10000"/>
              <a:gd name="connsiteX4" fmla="*/ 2451 w 9085"/>
              <a:gd name="connsiteY4" fmla="*/ 9861 h 10000"/>
              <a:gd name="connsiteX5" fmla="*/ 2484 w 9085"/>
              <a:gd name="connsiteY5" fmla="*/ 7917 h 10000"/>
              <a:gd name="connsiteX6" fmla="*/ 2484 w 9085"/>
              <a:gd name="connsiteY6" fmla="*/ 1944 h 10000"/>
              <a:gd name="connsiteX7" fmla="*/ 2517 w 9085"/>
              <a:gd name="connsiteY7" fmla="*/ 0 h 10000"/>
              <a:gd name="connsiteX8" fmla="*/ 7065 w 9085"/>
              <a:gd name="connsiteY8" fmla="*/ 0 h 10000"/>
              <a:gd name="connsiteX9" fmla="*/ 7098 w 9085"/>
              <a:gd name="connsiteY9" fmla="*/ 1944 h 10000"/>
              <a:gd name="connsiteX10" fmla="*/ 7098 w 9085"/>
              <a:gd name="connsiteY10" fmla="*/ 8056 h 10000"/>
              <a:gd name="connsiteX11" fmla="*/ 7131 w 9085"/>
              <a:gd name="connsiteY11" fmla="*/ 10000 h 10000"/>
              <a:gd name="connsiteX12" fmla="*/ 9085 w 9085"/>
              <a:gd name="connsiteY12" fmla="*/ 10000 h 10000"/>
              <a:gd name="connsiteX0" fmla="*/ 0 w 9964"/>
              <a:gd name="connsiteY0" fmla="*/ 1944 h 10000"/>
              <a:gd name="connsiteX1" fmla="*/ 0 w 9964"/>
              <a:gd name="connsiteY1" fmla="*/ 7917 h 10000"/>
              <a:gd name="connsiteX2" fmla="*/ 36 w 9964"/>
              <a:gd name="connsiteY2" fmla="*/ 9861 h 10000"/>
              <a:gd name="connsiteX3" fmla="*/ 2662 w 9964"/>
              <a:gd name="connsiteY3" fmla="*/ 9861 h 10000"/>
              <a:gd name="connsiteX4" fmla="*/ 2698 w 9964"/>
              <a:gd name="connsiteY4" fmla="*/ 7917 h 10000"/>
              <a:gd name="connsiteX5" fmla="*/ 2698 w 9964"/>
              <a:gd name="connsiteY5" fmla="*/ 1944 h 10000"/>
              <a:gd name="connsiteX6" fmla="*/ 2735 w 9964"/>
              <a:gd name="connsiteY6" fmla="*/ 0 h 10000"/>
              <a:gd name="connsiteX7" fmla="*/ 7741 w 9964"/>
              <a:gd name="connsiteY7" fmla="*/ 0 h 10000"/>
              <a:gd name="connsiteX8" fmla="*/ 7777 w 9964"/>
              <a:gd name="connsiteY8" fmla="*/ 1944 h 10000"/>
              <a:gd name="connsiteX9" fmla="*/ 7777 w 9964"/>
              <a:gd name="connsiteY9" fmla="*/ 8056 h 10000"/>
              <a:gd name="connsiteX10" fmla="*/ 7813 w 9964"/>
              <a:gd name="connsiteY10" fmla="*/ 10000 h 10000"/>
              <a:gd name="connsiteX11" fmla="*/ 9964 w 9964"/>
              <a:gd name="connsiteY11" fmla="*/ 10000 h 10000"/>
              <a:gd name="connsiteX0" fmla="*/ 0 w 10000"/>
              <a:gd name="connsiteY0" fmla="*/ 7917 h 10000"/>
              <a:gd name="connsiteX1" fmla="*/ 36 w 10000"/>
              <a:gd name="connsiteY1" fmla="*/ 9861 h 10000"/>
              <a:gd name="connsiteX2" fmla="*/ 2672 w 10000"/>
              <a:gd name="connsiteY2" fmla="*/ 9861 h 10000"/>
              <a:gd name="connsiteX3" fmla="*/ 2708 w 10000"/>
              <a:gd name="connsiteY3" fmla="*/ 7917 h 10000"/>
              <a:gd name="connsiteX4" fmla="*/ 2708 w 10000"/>
              <a:gd name="connsiteY4" fmla="*/ 1944 h 10000"/>
              <a:gd name="connsiteX5" fmla="*/ 2745 w 10000"/>
              <a:gd name="connsiteY5" fmla="*/ 0 h 10000"/>
              <a:gd name="connsiteX6" fmla="*/ 7769 w 10000"/>
              <a:gd name="connsiteY6" fmla="*/ 0 h 10000"/>
              <a:gd name="connsiteX7" fmla="*/ 7805 w 10000"/>
              <a:gd name="connsiteY7" fmla="*/ 1944 h 10000"/>
              <a:gd name="connsiteX8" fmla="*/ 7805 w 10000"/>
              <a:gd name="connsiteY8" fmla="*/ 8056 h 10000"/>
              <a:gd name="connsiteX9" fmla="*/ 7841 w 10000"/>
              <a:gd name="connsiteY9" fmla="*/ 10000 h 10000"/>
              <a:gd name="connsiteX10" fmla="*/ 10000 w 10000"/>
              <a:gd name="connsiteY10" fmla="*/ 10000 h 10000"/>
              <a:gd name="connsiteX0" fmla="*/ 0 w 9964"/>
              <a:gd name="connsiteY0" fmla="*/ 9861 h 10000"/>
              <a:gd name="connsiteX1" fmla="*/ 2636 w 9964"/>
              <a:gd name="connsiteY1" fmla="*/ 9861 h 10000"/>
              <a:gd name="connsiteX2" fmla="*/ 2672 w 9964"/>
              <a:gd name="connsiteY2" fmla="*/ 7917 h 10000"/>
              <a:gd name="connsiteX3" fmla="*/ 2672 w 9964"/>
              <a:gd name="connsiteY3" fmla="*/ 1944 h 10000"/>
              <a:gd name="connsiteX4" fmla="*/ 2709 w 9964"/>
              <a:gd name="connsiteY4" fmla="*/ 0 h 10000"/>
              <a:gd name="connsiteX5" fmla="*/ 7733 w 9964"/>
              <a:gd name="connsiteY5" fmla="*/ 0 h 10000"/>
              <a:gd name="connsiteX6" fmla="*/ 7769 w 9964"/>
              <a:gd name="connsiteY6" fmla="*/ 1944 h 10000"/>
              <a:gd name="connsiteX7" fmla="*/ 7769 w 9964"/>
              <a:gd name="connsiteY7" fmla="*/ 8056 h 10000"/>
              <a:gd name="connsiteX8" fmla="*/ 7805 w 9964"/>
              <a:gd name="connsiteY8" fmla="*/ 10000 h 10000"/>
              <a:gd name="connsiteX9" fmla="*/ 9964 w 9964"/>
              <a:gd name="connsiteY9" fmla="*/ 10000 h 10000"/>
              <a:gd name="connsiteX0" fmla="*/ 0 w 7833"/>
              <a:gd name="connsiteY0" fmla="*/ 9861 h 10000"/>
              <a:gd name="connsiteX1" fmla="*/ 2646 w 7833"/>
              <a:gd name="connsiteY1" fmla="*/ 9861 h 10000"/>
              <a:gd name="connsiteX2" fmla="*/ 2682 w 7833"/>
              <a:gd name="connsiteY2" fmla="*/ 7917 h 10000"/>
              <a:gd name="connsiteX3" fmla="*/ 2682 w 7833"/>
              <a:gd name="connsiteY3" fmla="*/ 1944 h 10000"/>
              <a:gd name="connsiteX4" fmla="*/ 2719 w 7833"/>
              <a:gd name="connsiteY4" fmla="*/ 0 h 10000"/>
              <a:gd name="connsiteX5" fmla="*/ 7761 w 7833"/>
              <a:gd name="connsiteY5" fmla="*/ 0 h 10000"/>
              <a:gd name="connsiteX6" fmla="*/ 7797 w 7833"/>
              <a:gd name="connsiteY6" fmla="*/ 1944 h 10000"/>
              <a:gd name="connsiteX7" fmla="*/ 7797 w 7833"/>
              <a:gd name="connsiteY7" fmla="*/ 8056 h 10000"/>
              <a:gd name="connsiteX8" fmla="*/ 7833 w 7833"/>
              <a:gd name="connsiteY8" fmla="*/ 10000 h 10000"/>
              <a:gd name="connsiteX0" fmla="*/ 0 w 9954"/>
              <a:gd name="connsiteY0" fmla="*/ 9861 h 9861"/>
              <a:gd name="connsiteX1" fmla="*/ 3378 w 9954"/>
              <a:gd name="connsiteY1" fmla="*/ 9861 h 9861"/>
              <a:gd name="connsiteX2" fmla="*/ 3424 w 9954"/>
              <a:gd name="connsiteY2" fmla="*/ 7917 h 9861"/>
              <a:gd name="connsiteX3" fmla="*/ 3424 w 9954"/>
              <a:gd name="connsiteY3" fmla="*/ 1944 h 9861"/>
              <a:gd name="connsiteX4" fmla="*/ 3471 w 9954"/>
              <a:gd name="connsiteY4" fmla="*/ 0 h 9861"/>
              <a:gd name="connsiteX5" fmla="*/ 9908 w 9954"/>
              <a:gd name="connsiteY5" fmla="*/ 0 h 9861"/>
              <a:gd name="connsiteX6" fmla="*/ 9954 w 9954"/>
              <a:gd name="connsiteY6" fmla="*/ 1944 h 9861"/>
              <a:gd name="connsiteX7" fmla="*/ 9954 w 9954"/>
              <a:gd name="connsiteY7" fmla="*/ 8056 h 9861"/>
              <a:gd name="connsiteX0" fmla="*/ 0 w 10000"/>
              <a:gd name="connsiteY0" fmla="*/ 10000 h 10000"/>
              <a:gd name="connsiteX1" fmla="*/ 3394 w 10000"/>
              <a:gd name="connsiteY1" fmla="*/ 10000 h 10000"/>
              <a:gd name="connsiteX2" fmla="*/ 3440 w 10000"/>
              <a:gd name="connsiteY2" fmla="*/ 8029 h 10000"/>
              <a:gd name="connsiteX3" fmla="*/ 3440 w 10000"/>
              <a:gd name="connsiteY3" fmla="*/ 1971 h 10000"/>
              <a:gd name="connsiteX4" fmla="*/ 3487 w 10000"/>
              <a:gd name="connsiteY4" fmla="*/ 0 h 10000"/>
              <a:gd name="connsiteX5" fmla="*/ 9954 w 10000"/>
              <a:gd name="connsiteY5" fmla="*/ 0 h 10000"/>
              <a:gd name="connsiteX6" fmla="*/ 10000 w 10000"/>
              <a:gd name="connsiteY6" fmla="*/ 1971 h 10000"/>
              <a:gd name="connsiteX0" fmla="*/ 0 w 7965"/>
              <a:gd name="connsiteY0" fmla="*/ 9803 h 10000"/>
              <a:gd name="connsiteX1" fmla="*/ 1359 w 7965"/>
              <a:gd name="connsiteY1" fmla="*/ 10000 h 10000"/>
              <a:gd name="connsiteX2" fmla="*/ 1405 w 7965"/>
              <a:gd name="connsiteY2" fmla="*/ 8029 h 10000"/>
              <a:gd name="connsiteX3" fmla="*/ 1405 w 7965"/>
              <a:gd name="connsiteY3" fmla="*/ 1971 h 10000"/>
              <a:gd name="connsiteX4" fmla="*/ 1452 w 7965"/>
              <a:gd name="connsiteY4" fmla="*/ 0 h 10000"/>
              <a:gd name="connsiteX5" fmla="*/ 7919 w 7965"/>
              <a:gd name="connsiteY5" fmla="*/ 0 h 10000"/>
              <a:gd name="connsiteX6" fmla="*/ 7965 w 7965"/>
              <a:gd name="connsiteY6" fmla="*/ 1971 h 10000"/>
              <a:gd name="connsiteX0" fmla="*/ 0 w 10000"/>
              <a:gd name="connsiteY0" fmla="*/ 9803 h 10000"/>
              <a:gd name="connsiteX1" fmla="*/ 1706 w 10000"/>
              <a:gd name="connsiteY1" fmla="*/ 10000 h 10000"/>
              <a:gd name="connsiteX2" fmla="*/ 1764 w 10000"/>
              <a:gd name="connsiteY2" fmla="*/ 8029 h 10000"/>
              <a:gd name="connsiteX3" fmla="*/ 1764 w 10000"/>
              <a:gd name="connsiteY3" fmla="*/ 1971 h 10000"/>
              <a:gd name="connsiteX4" fmla="*/ 1823 w 10000"/>
              <a:gd name="connsiteY4" fmla="*/ 0 h 10000"/>
              <a:gd name="connsiteX5" fmla="*/ 9942 w 10000"/>
              <a:gd name="connsiteY5" fmla="*/ 0 h 10000"/>
              <a:gd name="connsiteX6" fmla="*/ 10000 w 10000"/>
              <a:gd name="connsiteY6" fmla="*/ 1971 h 10000"/>
              <a:gd name="connsiteX0" fmla="*/ 0 w 9295"/>
              <a:gd name="connsiteY0" fmla="*/ 9803 h 10000"/>
              <a:gd name="connsiteX1" fmla="*/ 1001 w 9295"/>
              <a:gd name="connsiteY1" fmla="*/ 10000 h 10000"/>
              <a:gd name="connsiteX2" fmla="*/ 1059 w 9295"/>
              <a:gd name="connsiteY2" fmla="*/ 8029 h 10000"/>
              <a:gd name="connsiteX3" fmla="*/ 1059 w 9295"/>
              <a:gd name="connsiteY3" fmla="*/ 1971 h 10000"/>
              <a:gd name="connsiteX4" fmla="*/ 1118 w 9295"/>
              <a:gd name="connsiteY4" fmla="*/ 0 h 10000"/>
              <a:gd name="connsiteX5" fmla="*/ 9237 w 9295"/>
              <a:gd name="connsiteY5" fmla="*/ 0 h 10000"/>
              <a:gd name="connsiteX6" fmla="*/ 9295 w 9295"/>
              <a:gd name="connsiteY6" fmla="*/ 1971 h 10000"/>
              <a:gd name="connsiteX0" fmla="*/ 0 w 10000"/>
              <a:gd name="connsiteY0" fmla="*/ 10246 h 10246"/>
              <a:gd name="connsiteX1" fmla="*/ 1077 w 10000"/>
              <a:gd name="connsiteY1" fmla="*/ 10000 h 10246"/>
              <a:gd name="connsiteX2" fmla="*/ 1139 w 10000"/>
              <a:gd name="connsiteY2" fmla="*/ 8029 h 10246"/>
              <a:gd name="connsiteX3" fmla="*/ 1139 w 10000"/>
              <a:gd name="connsiteY3" fmla="*/ 1971 h 10246"/>
              <a:gd name="connsiteX4" fmla="*/ 1203 w 10000"/>
              <a:gd name="connsiteY4" fmla="*/ 0 h 10246"/>
              <a:gd name="connsiteX5" fmla="*/ 9938 w 10000"/>
              <a:gd name="connsiteY5" fmla="*/ 0 h 10246"/>
              <a:gd name="connsiteX6" fmla="*/ 10000 w 10000"/>
              <a:gd name="connsiteY6" fmla="*/ 1971 h 10246"/>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9938 w 10000"/>
              <a:gd name="connsiteY5" fmla="*/ 0 h 10000"/>
              <a:gd name="connsiteX6" fmla="*/ 10000 w 10000"/>
              <a:gd name="connsiteY6" fmla="*/ 1971 h 10000"/>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10000 w 10000"/>
              <a:gd name="connsiteY5" fmla="*/ 1971 h 10000"/>
              <a:gd name="connsiteX0" fmla="*/ 0 w 8215"/>
              <a:gd name="connsiteY0" fmla="*/ 12209 h 12258"/>
              <a:gd name="connsiteX1" fmla="*/ 1077 w 8215"/>
              <a:gd name="connsiteY1" fmla="*/ 12258 h 12258"/>
              <a:gd name="connsiteX2" fmla="*/ 1139 w 8215"/>
              <a:gd name="connsiteY2" fmla="*/ 10287 h 12258"/>
              <a:gd name="connsiteX3" fmla="*/ 1139 w 8215"/>
              <a:gd name="connsiteY3" fmla="*/ 4229 h 12258"/>
              <a:gd name="connsiteX4" fmla="*/ 1203 w 8215"/>
              <a:gd name="connsiteY4" fmla="*/ 2258 h 12258"/>
              <a:gd name="connsiteX5" fmla="*/ 8215 w 8215"/>
              <a:gd name="connsiteY5" fmla="*/ 0 h 12258"/>
              <a:gd name="connsiteX0" fmla="*/ 0 w 10000"/>
              <a:gd name="connsiteY0" fmla="*/ 8195 h 8235"/>
              <a:gd name="connsiteX1" fmla="*/ 1311 w 10000"/>
              <a:gd name="connsiteY1" fmla="*/ 8235 h 8235"/>
              <a:gd name="connsiteX2" fmla="*/ 1386 w 10000"/>
              <a:gd name="connsiteY2" fmla="*/ 6627 h 8235"/>
              <a:gd name="connsiteX3" fmla="*/ 1386 w 10000"/>
              <a:gd name="connsiteY3" fmla="*/ 1685 h 8235"/>
              <a:gd name="connsiteX4" fmla="*/ 1464 w 10000"/>
              <a:gd name="connsiteY4" fmla="*/ 77 h 8235"/>
              <a:gd name="connsiteX5" fmla="*/ 10000 w 10000"/>
              <a:gd name="connsiteY5" fmla="*/ 0 h 8235"/>
              <a:gd name="connsiteX0" fmla="*/ 0 w 10000"/>
              <a:gd name="connsiteY0" fmla="*/ 9951 h 10000"/>
              <a:gd name="connsiteX1" fmla="*/ 1311 w 10000"/>
              <a:gd name="connsiteY1" fmla="*/ 10000 h 10000"/>
              <a:gd name="connsiteX2" fmla="*/ 1386 w 10000"/>
              <a:gd name="connsiteY2" fmla="*/ 8047 h 10000"/>
              <a:gd name="connsiteX3" fmla="*/ 1386 w 10000"/>
              <a:gd name="connsiteY3" fmla="*/ 2046 h 10000"/>
              <a:gd name="connsiteX4" fmla="*/ 1464 w 10000"/>
              <a:gd name="connsiteY4" fmla="*/ 94 h 10000"/>
              <a:gd name="connsiteX5" fmla="*/ 10000 w 10000"/>
              <a:gd name="connsiteY5" fmla="*/ 0 h 10000"/>
              <a:gd name="connsiteX0" fmla="*/ 0 w 9993"/>
              <a:gd name="connsiteY0" fmla="*/ 9857 h 9906"/>
              <a:gd name="connsiteX1" fmla="*/ 1311 w 9993"/>
              <a:gd name="connsiteY1" fmla="*/ 9906 h 9906"/>
              <a:gd name="connsiteX2" fmla="*/ 1386 w 9993"/>
              <a:gd name="connsiteY2" fmla="*/ 7953 h 9906"/>
              <a:gd name="connsiteX3" fmla="*/ 1386 w 9993"/>
              <a:gd name="connsiteY3" fmla="*/ 1952 h 9906"/>
              <a:gd name="connsiteX4" fmla="*/ 1464 w 9993"/>
              <a:gd name="connsiteY4" fmla="*/ 0 h 9906"/>
              <a:gd name="connsiteX5" fmla="*/ 9993 w 9993"/>
              <a:gd name="connsiteY5" fmla="*/ 101 h 9906"/>
              <a:gd name="connsiteX0" fmla="*/ 0 w 10007"/>
              <a:gd name="connsiteY0" fmla="*/ 10439 h 10488"/>
              <a:gd name="connsiteX1" fmla="*/ 1312 w 10007"/>
              <a:gd name="connsiteY1" fmla="*/ 10488 h 10488"/>
              <a:gd name="connsiteX2" fmla="*/ 1387 w 10007"/>
              <a:gd name="connsiteY2" fmla="*/ 8516 h 10488"/>
              <a:gd name="connsiteX3" fmla="*/ 1387 w 10007"/>
              <a:gd name="connsiteY3" fmla="*/ 2459 h 10488"/>
              <a:gd name="connsiteX4" fmla="*/ 1465 w 10007"/>
              <a:gd name="connsiteY4" fmla="*/ 488 h 10488"/>
              <a:gd name="connsiteX5" fmla="*/ 10007 w 10007"/>
              <a:gd name="connsiteY5" fmla="*/ 0 h 10488"/>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1480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21"/>
              <a:gd name="connsiteY0" fmla="*/ 10045 h 10094"/>
              <a:gd name="connsiteX1" fmla="*/ 1312 w 10021"/>
              <a:gd name="connsiteY1" fmla="*/ 10094 h 10094"/>
              <a:gd name="connsiteX2" fmla="*/ 1387 w 10021"/>
              <a:gd name="connsiteY2" fmla="*/ 8122 h 10094"/>
              <a:gd name="connsiteX3" fmla="*/ 1387 w 10021"/>
              <a:gd name="connsiteY3" fmla="*/ 2065 h 10094"/>
              <a:gd name="connsiteX4" fmla="*/ 1465 w 10021"/>
              <a:gd name="connsiteY4" fmla="*/ 94 h 10094"/>
              <a:gd name="connsiteX5" fmla="*/ 10021 w 10021"/>
              <a:gd name="connsiteY5" fmla="*/ 0 h 10094"/>
              <a:gd name="connsiteX0" fmla="*/ 0 w 10021"/>
              <a:gd name="connsiteY0" fmla="*/ 10438 h 10487"/>
              <a:gd name="connsiteX1" fmla="*/ 1312 w 10021"/>
              <a:gd name="connsiteY1" fmla="*/ 10487 h 10487"/>
              <a:gd name="connsiteX2" fmla="*/ 1387 w 10021"/>
              <a:gd name="connsiteY2" fmla="*/ 8515 h 10487"/>
              <a:gd name="connsiteX3" fmla="*/ 1387 w 10021"/>
              <a:gd name="connsiteY3" fmla="*/ 2458 h 10487"/>
              <a:gd name="connsiteX4" fmla="*/ 1465 w 10021"/>
              <a:gd name="connsiteY4" fmla="*/ 487 h 10487"/>
              <a:gd name="connsiteX5" fmla="*/ 10021 w 10021"/>
              <a:gd name="connsiteY5" fmla="*/ 0 h 10487"/>
              <a:gd name="connsiteX0" fmla="*/ 0 w 10021"/>
              <a:gd name="connsiteY0" fmla="*/ 9951 h 10000"/>
              <a:gd name="connsiteX1" fmla="*/ 1312 w 10021"/>
              <a:gd name="connsiteY1" fmla="*/ 10000 h 10000"/>
              <a:gd name="connsiteX2" fmla="*/ 1387 w 10021"/>
              <a:gd name="connsiteY2" fmla="*/ 8028 h 10000"/>
              <a:gd name="connsiteX3" fmla="*/ 1387 w 10021"/>
              <a:gd name="connsiteY3" fmla="*/ 1971 h 10000"/>
              <a:gd name="connsiteX4" fmla="*/ 1465 w 10021"/>
              <a:gd name="connsiteY4" fmla="*/ 0 h 10000"/>
              <a:gd name="connsiteX5" fmla="*/ 10021 w 10021"/>
              <a:gd name="connsiteY5" fmla="*/ 300 h 10000"/>
              <a:gd name="connsiteX0" fmla="*/ 0 w 10021"/>
              <a:gd name="connsiteY0" fmla="*/ 10241 h 10290"/>
              <a:gd name="connsiteX1" fmla="*/ 1312 w 10021"/>
              <a:gd name="connsiteY1" fmla="*/ 10290 h 10290"/>
              <a:gd name="connsiteX2" fmla="*/ 1387 w 10021"/>
              <a:gd name="connsiteY2" fmla="*/ 8318 h 10290"/>
              <a:gd name="connsiteX3" fmla="*/ 1387 w 10021"/>
              <a:gd name="connsiteY3" fmla="*/ 2261 h 10290"/>
              <a:gd name="connsiteX4" fmla="*/ 1465 w 10021"/>
              <a:gd name="connsiteY4" fmla="*/ 290 h 10290"/>
              <a:gd name="connsiteX5" fmla="*/ 10021 w 10021"/>
              <a:gd name="connsiteY5" fmla="*/ 0 h 10290"/>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217"/>
              <a:gd name="connsiteX1" fmla="*/ 1312 w 10018"/>
              <a:gd name="connsiteY1" fmla="*/ 10217 h 10217"/>
              <a:gd name="connsiteX2" fmla="*/ 1387 w 10018"/>
              <a:gd name="connsiteY2" fmla="*/ 8097 h 10217"/>
              <a:gd name="connsiteX3" fmla="*/ 1387 w 10018"/>
              <a:gd name="connsiteY3" fmla="*/ 2040 h 10217"/>
              <a:gd name="connsiteX4" fmla="*/ 1465 w 10018"/>
              <a:gd name="connsiteY4" fmla="*/ 69 h 10217"/>
              <a:gd name="connsiteX5" fmla="*/ 10018 w 10018"/>
              <a:gd name="connsiteY5" fmla="*/ 0 h 10217"/>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12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12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4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4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142"/>
              <a:gd name="connsiteX1" fmla="*/ 1304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142"/>
              <a:gd name="connsiteX1" fmla="*/ 1309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020"/>
              <a:gd name="connsiteX1" fmla="*/ 1309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298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290"/>
              <a:gd name="connsiteX1" fmla="*/ 1301 w 10018"/>
              <a:gd name="connsiteY1" fmla="*/ 10290 h 10290"/>
              <a:gd name="connsiteX2" fmla="*/ 1387 w 10018"/>
              <a:gd name="connsiteY2" fmla="*/ 8097 h 10290"/>
              <a:gd name="connsiteX3" fmla="*/ 1387 w 10018"/>
              <a:gd name="connsiteY3" fmla="*/ 2040 h 10290"/>
              <a:gd name="connsiteX4" fmla="*/ 1465 w 10018"/>
              <a:gd name="connsiteY4" fmla="*/ 69 h 10290"/>
              <a:gd name="connsiteX5" fmla="*/ 10018 w 10018"/>
              <a:gd name="connsiteY5" fmla="*/ 0 h 1029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1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70 w 10088"/>
              <a:gd name="connsiteY0" fmla="*/ 10020 h 10069"/>
              <a:gd name="connsiteX1" fmla="*/ 1371 w 10088"/>
              <a:gd name="connsiteY1" fmla="*/ 10069 h 10069"/>
              <a:gd name="connsiteX2" fmla="*/ 1457 w 10088"/>
              <a:gd name="connsiteY2" fmla="*/ 8097 h 10069"/>
              <a:gd name="connsiteX3" fmla="*/ 1457 w 10088"/>
              <a:gd name="connsiteY3" fmla="*/ 2040 h 10069"/>
              <a:gd name="connsiteX4" fmla="*/ 1535 w 10088"/>
              <a:gd name="connsiteY4" fmla="*/ 69 h 10069"/>
              <a:gd name="connsiteX5" fmla="*/ 10088 w 10088"/>
              <a:gd name="connsiteY5" fmla="*/ 0 h 10069"/>
              <a:gd name="connsiteX0" fmla="*/ 46 w 10064"/>
              <a:gd name="connsiteY0" fmla="*/ 10020 h 10230"/>
              <a:gd name="connsiteX1" fmla="*/ 1347 w 10064"/>
              <a:gd name="connsiteY1" fmla="*/ 10069 h 10230"/>
              <a:gd name="connsiteX2" fmla="*/ 1433 w 10064"/>
              <a:gd name="connsiteY2" fmla="*/ 8097 h 10230"/>
              <a:gd name="connsiteX3" fmla="*/ 1433 w 10064"/>
              <a:gd name="connsiteY3" fmla="*/ 2040 h 10230"/>
              <a:gd name="connsiteX4" fmla="*/ 1511 w 10064"/>
              <a:gd name="connsiteY4" fmla="*/ 69 h 10230"/>
              <a:gd name="connsiteX5" fmla="*/ 10064 w 10064"/>
              <a:gd name="connsiteY5" fmla="*/ 0 h 10230"/>
              <a:gd name="connsiteX0" fmla="*/ 50 w 10068"/>
              <a:gd name="connsiteY0" fmla="*/ 10020 h 10133"/>
              <a:gd name="connsiteX1" fmla="*/ 1351 w 10068"/>
              <a:gd name="connsiteY1" fmla="*/ 10069 h 10133"/>
              <a:gd name="connsiteX2" fmla="*/ 1437 w 10068"/>
              <a:gd name="connsiteY2" fmla="*/ 8097 h 10133"/>
              <a:gd name="connsiteX3" fmla="*/ 1437 w 10068"/>
              <a:gd name="connsiteY3" fmla="*/ 2040 h 10133"/>
              <a:gd name="connsiteX4" fmla="*/ 1515 w 10068"/>
              <a:gd name="connsiteY4" fmla="*/ 69 h 10133"/>
              <a:gd name="connsiteX5" fmla="*/ 10068 w 10068"/>
              <a:gd name="connsiteY5" fmla="*/ 0 h 1013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3 w 10021"/>
              <a:gd name="connsiteY0" fmla="*/ 10020 h 10069"/>
              <a:gd name="connsiteX1" fmla="*/ 1304 w 10021"/>
              <a:gd name="connsiteY1" fmla="*/ 10069 h 10069"/>
              <a:gd name="connsiteX2" fmla="*/ 1390 w 10021"/>
              <a:gd name="connsiteY2" fmla="*/ 8097 h 10069"/>
              <a:gd name="connsiteX3" fmla="*/ 1390 w 10021"/>
              <a:gd name="connsiteY3" fmla="*/ 2040 h 10069"/>
              <a:gd name="connsiteX4" fmla="*/ 1468 w 10021"/>
              <a:gd name="connsiteY4" fmla="*/ 69 h 10069"/>
              <a:gd name="connsiteX5" fmla="*/ 10021 w 10021"/>
              <a:gd name="connsiteY5" fmla="*/ 0 h 10069"/>
              <a:gd name="connsiteX0" fmla="*/ 3 w 10021"/>
              <a:gd name="connsiteY0" fmla="*/ 10020 h 10217"/>
              <a:gd name="connsiteX1" fmla="*/ 1304 w 10021"/>
              <a:gd name="connsiteY1" fmla="*/ 10217 h 10217"/>
              <a:gd name="connsiteX2" fmla="*/ 1390 w 10021"/>
              <a:gd name="connsiteY2" fmla="*/ 8097 h 10217"/>
              <a:gd name="connsiteX3" fmla="*/ 1390 w 10021"/>
              <a:gd name="connsiteY3" fmla="*/ 2040 h 10217"/>
              <a:gd name="connsiteX4" fmla="*/ 1468 w 10021"/>
              <a:gd name="connsiteY4" fmla="*/ 69 h 10217"/>
              <a:gd name="connsiteX5" fmla="*/ 10021 w 10021"/>
              <a:gd name="connsiteY5" fmla="*/ 0 h 10217"/>
              <a:gd name="connsiteX0" fmla="*/ 3 w 10021"/>
              <a:gd name="connsiteY0" fmla="*/ 10020 h 10020"/>
              <a:gd name="connsiteX1" fmla="*/ 1304 w 10021"/>
              <a:gd name="connsiteY1" fmla="*/ 9996 h 10020"/>
              <a:gd name="connsiteX2" fmla="*/ 1390 w 10021"/>
              <a:gd name="connsiteY2" fmla="*/ 8097 h 10020"/>
              <a:gd name="connsiteX3" fmla="*/ 1390 w 10021"/>
              <a:gd name="connsiteY3" fmla="*/ 2040 h 10020"/>
              <a:gd name="connsiteX4" fmla="*/ 1468 w 10021"/>
              <a:gd name="connsiteY4" fmla="*/ 69 h 10020"/>
              <a:gd name="connsiteX5" fmla="*/ 10021 w 10021"/>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4"/>
              <a:gd name="connsiteX1" fmla="*/ 1301 w 10018"/>
              <a:gd name="connsiteY1" fmla="*/ 9996 h 10064"/>
              <a:gd name="connsiteX2" fmla="*/ 1387 w 10018"/>
              <a:gd name="connsiteY2" fmla="*/ 8097 h 10064"/>
              <a:gd name="connsiteX3" fmla="*/ 1387 w 10018"/>
              <a:gd name="connsiteY3" fmla="*/ 2040 h 10064"/>
              <a:gd name="connsiteX4" fmla="*/ 1465 w 10018"/>
              <a:gd name="connsiteY4" fmla="*/ 69 h 10064"/>
              <a:gd name="connsiteX5" fmla="*/ 10018 w 10018"/>
              <a:gd name="connsiteY5" fmla="*/ 0 h 10064"/>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8"/>
              <a:gd name="connsiteX1" fmla="*/ 1301 w 10018"/>
              <a:gd name="connsiteY1" fmla="*/ 9996 h 10068"/>
              <a:gd name="connsiteX2" fmla="*/ 1387 w 10018"/>
              <a:gd name="connsiteY2" fmla="*/ 8097 h 10068"/>
              <a:gd name="connsiteX3" fmla="*/ 1387 w 10018"/>
              <a:gd name="connsiteY3" fmla="*/ 2040 h 10068"/>
              <a:gd name="connsiteX4" fmla="*/ 1465 w 10018"/>
              <a:gd name="connsiteY4" fmla="*/ 69 h 10068"/>
              <a:gd name="connsiteX5" fmla="*/ 10018 w 10018"/>
              <a:gd name="connsiteY5" fmla="*/ 0 h 10068"/>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8" h="10020">
                <a:moveTo>
                  <a:pt x="0" y="10020"/>
                </a:moveTo>
                <a:cubicBezTo>
                  <a:pt x="522" y="10020"/>
                  <a:pt x="1266" y="9996"/>
                  <a:pt x="1301" y="9996"/>
                </a:cubicBezTo>
                <a:cubicBezTo>
                  <a:pt x="1344" y="9996"/>
                  <a:pt x="1387" y="9224"/>
                  <a:pt x="1387" y="8097"/>
                </a:cubicBezTo>
                <a:lnTo>
                  <a:pt x="1387" y="2040"/>
                </a:lnTo>
                <a:cubicBezTo>
                  <a:pt x="1387" y="913"/>
                  <a:pt x="1424" y="69"/>
                  <a:pt x="1465" y="69"/>
                </a:cubicBezTo>
                <a:lnTo>
                  <a:pt x="10018"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80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line and Content">
    <p:spTree>
      <p:nvGrpSpPr>
        <p:cNvPr id="1" name=""/>
        <p:cNvGrpSpPr/>
        <p:nvPr/>
      </p:nvGrpSpPr>
      <p:grpSpPr>
        <a:xfrm>
          <a:off x="0" y="0"/>
          <a:ext cx="0" cy="0"/>
          <a:chOff x="0" y="0"/>
          <a:chExt cx="0" cy="0"/>
        </a:xfrm>
      </p:grpSpPr>
      <p:sp>
        <p:nvSpPr>
          <p:cNvPr id="6"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7" name="Platshållare för innehåll 2"/>
          <p:cNvSpPr>
            <a:spLocks noGrp="1"/>
          </p:cNvSpPr>
          <p:nvPr>
            <p:ph idx="1"/>
          </p:nvPr>
        </p:nvSpPr>
        <p:spPr>
          <a:xfrm>
            <a:off x="1619250" y="1582739"/>
            <a:ext cx="6935788" cy="407828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8"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9"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0"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231640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12790" cy="407828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9" name="Platshållare för bild 8"/>
          <p:cNvSpPr>
            <a:spLocks noGrp="1"/>
          </p:cNvSpPr>
          <p:nvPr>
            <p:ph type="pic" sz="quarter" idx="13"/>
          </p:nvPr>
        </p:nvSpPr>
        <p:spPr>
          <a:xfrm>
            <a:off x="5226050" y="1582739"/>
            <a:ext cx="3328988" cy="4078286"/>
          </a:xfrm>
        </p:spPr>
        <p:txBody>
          <a:bodyPr/>
          <a:lstStyle/>
          <a:p>
            <a:r>
              <a:rPr lang="sv-SE"/>
              <a:t>Klicka på ikonen för att lägga till en bild</a:t>
            </a:r>
            <a:endParaRPr lang="en-GB"/>
          </a:p>
        </p:txBody>
      </p:sp>
      <p:sp>
        <p:nvSpPr>
          <p:cNvPr id="8"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10"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11"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2"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198441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nd graph">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12790" cy="407828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8" name="Platshållare för diagram 7"/>
          <p:cNvSpPr>
            <a:spLocks noGrp="1"/>
          </p:cNvSpPr>
          <p:nvPr>
            <p:ph type="chart" sz="quarter" idx="13"/>
          </p:nvPr>
        </p:nvSpPr>
        <p:spPr>
          <a:xfrm>
            <a:off x="5226050" y="1582740"/>
            <a:ext cx="3328988" cy="4078286"/>
          </a:xfrm>
        </p:spPr>
        <p:txBody>
          <a:bodyPr>
            <a:normAutofit/>
          </a:bodyPr>
          <a:lstStyle>
            <a:lvl1pPr>
              <a:defRPr sz="1400"/>
            </a:lvl1pPr>
          </a:lstStyle>
          <a:p>
            <a:r>
              <a:rPr lang="sv-SE"/>
              <a:t>Klicka på ikonen för att lägga till ett diagram</a:t>
            </a:r>
            <a:endParaRPr lang="en-GB"/>
          </a:p>
        </p:txBody>
      </p:sp>
      <p:sp>
        <p:nvSpPr>
          <p:cNvPr id="9"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10"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11"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2"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2966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5226050" y="1582739"/>
            <a:ext cx="3328988" cy="4078286"/>
          </a:xfrm>
        </p:spPr>
        <p:txBody>
          <a:bodyPr/>
          <a:lstStyle/>
          <a:p>
            <a:r>
              <a:rPr lang="sv-SE"/>
              <a:t>Klicka på ikonen för att lägga till en bild</a:t>
            </a:r>
            <a:endParaRPr lang="en-GB" dirty="0"/>
          </a:p>
        </p:txBody>
      </p:sp>
      <p:sp>
        <p:nvSpPr>
          <p:cNvPr id="8" name="Platshållare för bild 8"/>
          <p:cNvSpPr>
            <a:spLocks noGrp="1"/>
          </p:cNvSpPr>
          <p:nvPr>
            <p:ph type="pic" sz="quarter" idx="14"/>
          </p:nvPr>
        </p:nvSpPr>
        <p:spPr>
          <a:xfrm>
            <a:off x="1619250" y="1582739"/>
            <a:ext cx="3328988" cy="4078286"/>
          </a:xfrm>
        </p:spPr>
        <p:txBody>
          <a:bodyPr/>
          <a:lstStyle/>
          <a:p>
            <a:r>
              <a:rPr lang="sv-SE"/>
              <a:t>Klicka på ikonen för att lägga till en bild</a:t>
            </a:r>
            <a:endParaRPr lang="en-GB" dirty="0"/>
          </a:p>
        </p:txBody>
      </p:sp>
      <p:sp>
        <p:nvSpPr>
          <p:cNvPr id="10"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11"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12"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3"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2347542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0639" y="1582739"/>
            <a:ext cx="9208426" cy="4713858"/>
          </a:xfrm>
          <a:custGeom>
            <a:avLst/>
            <a:gdLst>
              <a:gd name="connsiteX0" fmla="*/ 708568 w 9144000"/>
              <a:gd name="connsiteY0" fmla="*/ 0 h 4251325"/>
              <a:gd name="connsiteX1" fmla="*/ 9144000 w 9144000"/>
              <a:gd name="connsiteY1" fmla="*/ 0 h 4251325"/>
              <a:gd name="connsiteX2" fmla="*/ 9144000 w 9144000"/>
              <a:gd name="connsiteY2" fmla="*/ 0 h 4251325"/>
              <a:gd name="connsiteX3" fmla="*/ 9144000 w 9144000"/>
              <a:gd name="connsiteY3" fmla="*/ 3542757 h 4251325"/>
              <a:gd name="connsiteX4" fmla="*/ 8435432 w 9144000"/>
              <a:gd name="connsiteY4" fmla="*/ 4251325 h 4251325"/>
              <a:gd name="connsiteX5" fmla="*/ 0 w 9144000"/>
              <a:gd name="connsiteY5" fmla="*/ 4251325 h 4251325"/>
              <a:gd name="connsiteX6" fmla="*/ 0 w 9144000"/>
              <a:gd name="connsiteY6" fmla="*/ 4251325 h 4251325"/>
              <a:gd name="connsiteX7" fmla="*/ 0 w 9144000"/>
              <a:gd name="connsiteY7" fmla="*/ 708568 h 4251325"/>
              <a:gd name="connsiteX8" fmla="*/ 708568 w 9144000"/>
              <a:gd name="connsiteY8" fmla="*/ 0 h 4251325"/>
              <a:gd name="connsiteX0" fmla="*/ 180030 w 9301262"/>
              <a:gd name="connsiteY0" fmla="*/ 0 h 4260850"/>
              <a:gd name="connsiteX1" fmla="*/ 9301262 w 9301262"/>
              <a:gd name="connsiteY1" fmla="*/ 9525 h 4260850"/>
              <a:gd name="connsiteX2" fmla="*/ 9301262 w 9301262"/>
              <a:gd name="connsiteY2" fmla="*/ 9525 h 4260850"/>
              <a:gd name="connsiteX3" fmla="*/ 9301262 w 9301262"/>
              <a:gd name="connsiteY3" fmla="*/ 3552282 h 4260850"/>
              <a:gd name="connsiteX4" fmla="*/ 8592694 w 9301262"/>
              <a:gd name="connsiteY4" fmla="*/ 4260850 h 4260850"/>
              <a:gd name="connsiteX5" fmla="*/ 157262 w 9301262"/>
              <a:gd name="connsiteY5" fmla="*/ 4260850 h 4260850"/>
              <a:gd name="connsiteX6" fmla="*/ 157262 w 9301262"/>
              <a:gd name="connsiteY6" fmla="*/ 4260850 h 4260850"/>
              <a:gd name="connsiteX7" fmla="*/ 157262 w 9301262"/>
              <a:gd name="connsiteY7" fmla="*/ 718093 h 4260850"/>
              <a:gd name="connsiteX8" fmla="*/ 180030 w 9301262"/>
              <a:gd name="connsiteY8" fmla="*/ 0 h 4260850"/>
              <a:gd name="connsiteX0" fmla="*/ 23406 w 9144638"/>
              <a:gd name="connsiteY0" fmla="*/ 0 h 4260850"/>
              <a:gd name="connsiteX1" fmla="*/ 9144638 w 9144638"/>
              <a:gd name="connsiteY1" fmla="*/ 9525 h 4260850"/>
              <a:gd name="connsiteX2" fmla="*/ 9144638 w 9144638"/>
              <a:gd name="connsiteY2" fmla="*/ 9525 h 4260850"/>
              <a:gd name="connsiteX3" fmla="*/ 9144638 w 9144638"/>
              <a:gd name="connsiteY3" fmla="*/ 3552282 h 4260850"/>
              <a:gd name="connsiteX4" fmla="*/ 8436070 w 9144638"/>
              <a:gd name="connsiteY4" fmla="*/ 4260850 h 4260850"/>
              <a:gd name="connsiteX5" fmla="*/ 638 w 9144638"/>
              <a:gd name="connsiteY5" fmla="*/ 4260850 h 4260850"/>
              <a:gd name="connsiteX6" fmla="*/ 638 w 9144638"/>
              <a:gd name="connsiteY6" fmla="*/ 4260850 h 4260850"/>
              <a:gd name="connsiteX7" fmla="*/ 638 w 9144638"/>
              <a:gd name="connsiteY7" fmla="*/ 718093 h 4260850"/>
              <a:gd name="connsiteX8" fmla="*/ 23406 w 9144638"/>
              <a:gd name="connsiteY8" fmla="*/ 0 h 4260850"/>
              <a:gd name="connsiteX0" fmla="*/ 11705 w 9161512"/>
              <a:gd name="connsiteY0" fmla="*/ 9525 h 4251325"/>
              <a:gd name="connsiteX1" fmla="*/ 9161512 w 9161512"/>
              <a:gd name="connsiteY1" fmla="*/ 0 h 4251325"/>
              <a:gd name="connsiteX2" fmla="*/ 9161512 w 9161512"/>
              <a:gd name="connsiteY2" fmla="*/ 0 h 4251325"/>
              <a:gd name="connsiteX3" fmla="*/ 9161512 w 9161512"/>
              <a:gd name="connsiteY3" fmla="*/ 3542757 h 4251325"/>
              <a:gd name="connsiteX4" fmla="*/ 8452944 w 9161512"/>
              <a:gd name="connsiteY4" fmla="*/ 4251325 h 4251325"/>
              <a:gd name="connsiteX5" fmla="*/ 17512 w 9161512"/>
              <a:gd name="connsiteY5" fmla="*/ 4251325 h 4251325"/>
              <a:gd name="connsiteX6" fmla="*/ 17512 w 9161512"/>
              <a:gd name="connsiteY6" fmla="*/ 4251325 h 4251325"/>
              <a:gd name="connsiteX7" fmla="*/ 17512 w 9161512"/>
              <a:gd name="connsiteY7" fmla="*/ 708568 h 4251325"/>
              <a:gd name="connsiteX8" fmla="*/ 11705 w 9161512"/>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8441308 w 9149876"/>
              <a:gd name="connsiteY4" fmla="*/ 42513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1316608 w 9149876"/>
              <a:gd name="connsiteY4" fmla="*/ 39465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542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23432 w 9156700"/>
              <a:gd name="connsiteY4" fmla="*/ 39465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0 w 9156700"/>
              <a:gd name="connsiteY6" fmla="*/ 4270375 h 4270375"/>
              <a:gd name="connsiteX7" fmla="*/ 12700 w 9156700"/>
              <a:gd name="connsiteY7" fmla="*/ 708568 h 4270375"/>
              <a:gd name="connsiteX8" fmla="*/ 6893 w 9156700"/>
              <a:gd name="connsiteY8" fmla="*/ 9525 h 427037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084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211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57675 h 4283160"/>
              <a:gd name="connsiteX7" fmla="*/ 12700 w 9156700"/>
              <a:gd name="connsiteY7" fmla="*/ 708568 h 4283160"/>
              <a:gd name="connsiteX8" fmla="*/ 6893 w 9156700"/>
              <a:gd name="connsiteY8" fmla="*/ 9525 h 4283160"/>
              <a:gd name="connsiteX0" fmla="*/ 13243 w 9163050"/>
              <a:gd name="connsiteY0" fmla="*/ 9525 h 4295946"/>
              <a:gd name="connsiteX1" fmla="*/ 9163050 w 9163050"/>
              <a:gd name="connsiteY1" fmla="*/ 0 h 4295946"/>
              <a:gd name="connsiteX2" fmla="*/ 9163050 w 9163050"/>
              <a:gd name="connsiteY2" fmla="*/ 0 h 4295946"/>
              <a:gd name="connsiteX3" fmla="*/ 9163050 w 9163050"/>
              <a:gd name="connsiteY3" fmla="*/ 3923757 h 4295946"/>
              <a:gd name="connsiteX4" fmla="*/ 1348832 w 9163050"/>
              <a:gd name="connsiteY4" fmla="*/ 3921125 h 4295946"/>
              <a:gd name="connsiteX5" fmla="*/ 1209675 w 9163050"/>
              <a:gd name="connsiteY5" fmla="*/ 4283160 h 4295946"/>
              <a:gd name="connsiteX6" fmla="*/ 0 w 9163050"/>
              <a:gd name="connsiteY6" fmla="*/ 4295946 h 4295946"/>
              <a:gd name="connsiteX7" fmla="*/ 19050 w 9163050"/>
              <a:gd name="connsiteY7" fmla="*/ 708568 h 4295946"/>
              <a:gd name="connsiteX8" fmla="*/ 13243 w 9163050"/>
              <a:gd name="connsiteY8" fmla="*/ 9525 h 4295946"/>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1 h 4283160"/>
              <a:gd name="connsiteX7" fmla="*/ 12700 w 9156700"/>
              <a:gd name="connsiteY7" fmla="*/ 708568 h 4283160"/>
              <a:gd name="connsiteX8" fmla="*/ 6893 w 9156700"/>
              <a:gd name="connsiteY8" fmla="*/ 9525 h 4283160"/>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2 h 4283160"/>
              <a:gd name="connsiteX7" fmla="*/ 12700 w 9156700"/>
              <a:gd name="connsiteY7" fmla="*/ 708568 h 4283160"/>
              <a:gd name="connsiteX8" fmla="*/ 6893 w 9156700"/>
              <a:gd name="connsiteY8" fmla="*/ 9525 h 4283160"/>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30693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59604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6812"/>
              <a:gd name="connsiteX1" fmla="*/ 9156700 w 9156700"/>
              <a:gd name="connsiteY1" fmla="*/ 0 h 4276812"/>
              <a:gd name="connsiteX2" fmla="*/ 9156700 w 9156700"/>
              <a:gd name="connsiteY2" fmla="*/ 0 h 4276812"/>
              <a:gd name="connsiteX3" fmla="*/ 9156700 w 9156700"/>
              <a:gd name="connsiteY3" fmla="*/ 3923757 h 4276812"/>
              <a:gd name="connsiteX4" fmla="*/ 1342482 w 9156700"/>
              <a:gd name="connsiteY4" fmla="*/ 3959604 h 4276812"/>
              <a:gd name="connsiteX5" fmla="*/ 1203325 w 9156700"/>
              <a:gd name="connsiteY5" fmla="*/ 4267882 h 4276812"/>
              <a:gd name="connsiteX6" fmla="*/ 0 w 9156700"/>
              <a:gd name="connsiteY6" fmla="*/ 4276812 h 4276812"/>
              <a:gd name="connsiteX7" fmla="*/ 12700 w 9156700"/>
              <a:gd name="connsiteY7" fmla="*/ 708568 h 4276812"/>
              <a:gd name="connsiteX8" fmla="*/ 6893 w 9156700"/>
              <a:gd name="connsiteY8" fmla="*/ 9525 h 427681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69276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54641"/>
              <a:gd name="connsiteY0" fmla="*/ 9525 h 4267882"/>
              <a:gd name="connsiteX1" fmla="*/ 9149876 w 9154641"/>
              <a:gd name="connsiteY1" fmla="*/ 0 h 4267882"/>
              <a:gd name="connsiteX2" fmla="*/ 9149876 w 9154641"/>
              <a:gd name="connsiteY2" fmla="*/ 0 h 4267882"/>
              <a:gd name="connsiteX3" fmla="*/ 9154641 w 9154641"/>
              <a:gd name="connsiteY3" fmla="*/ 3952802 h 4267882"/>
              <a:gd name="connsiteX4" fmla="*/ 1338039 w 9154641"/>
              <a:gd name="connsiteY4" fmla="*/ 3954857 h 4267882"/>
              <a:gd name="connsiteX5" fmla="*/ 1196501 w 9154641"/>
              <a:gd name="connsiteY5" fmla="*/ 4267882 h 4267882"/>
              <a:gd name="connsiteX6" fmla="*/ 2701 w 9154641"/>
              <a:gd name="connsiteY6" fmla="*/ 4264722 h 4267882"/>
              <a:gd name="connsiteX7" fmla="*/ 5876 w 9154641"/>
              <a:gd name="connsiteY7" fmla="*/ 708568 h 4267882"/>
              <a:gd name="connsiteX8" fmla="*/ 69 w 9154641"/>
              <a:gd name="connsiteY8" fmla="*/ 9525 h 4267882"/>
              <a:gd name="connsiteX0" fmla="*/ 69 w 9154641"/>
              <a:gd name="connsiteY0" fmla="*/ 0 h 4277584"/>
              <a:gd name="connsiteX1" fmla="*/ 9149876 w 9154641"/>
              <a:gd name="connsiteY1" fmla="*/ 9702 h 4277584"/>
              <a:gd name="connsiteX2" fmla="*/ 9149876 w 9154641"/>
              <a:gd name="connsiteY2" fmla="*/ 9702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174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0600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7847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19844 w 9150032"/>
              <a:gd name="connsiteY4" fmla="*/ 3967847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5 w 9150032"/>
              <a:gd name="connsiteY4" fmla="*/ 3960599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3115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3115 w 9150032"/>
              <a:gd name="connsiteY5" fmla="*/ 4275168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4831"/>
              <a:gd name="connsiteX1" fmla="*/ 9149876 w 9150032"/>
              <a:gd name="connsiteY1" fmla="*/ 9702 h 4284831"/>
              <a:gd name="connsiteX2" fmla="*/ 9149876 w 9150032"/>
              <a:gd name="connsiteY2" fmla="*/ 89 h 4284831"/>
              <a:gd name="connsiteX3" fmla="*/ 9141983 w 9150032"/>
              <a:gd name="connsiteY3" fmla="*/ 3960138 h 4284831"/>
              <a:gd name="connsiteX4" fmla="*/ 1326965 w 9150032"/>
              <a:gd name="connsiteY4" fmla="*/ 3960599 h 4284831"/>
              <a:gd name="connsiteX5" fmla="*/ 1210742 w 9150032"/>
              <a:gd name="connsiteY5" fmla="*/ 4284831 h 4284831"/>
              <a:gd name="connsiteX6" fmla="*/ 2701 w 9150032"/>
              <a:gd name="connsiteY6" fmla="*/ 4279257 h 4284831"/>
              <a:gd name="connsiteX7" fmla="*/ 5876 w 9150032"/>
              <a:gd name="connsiteY7" fmla="*/ 718270 h 4284831"/>
              <a:gd name="connsiteX8" fmla="*/ 69 w 9150032"/>
              <a:gd name="connsiteY8" fmla="*/ 0 h 4284831"/>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4089"/>
              <a:gd name="connsiteX1" fmla="*/ 9149876 w 9150032"/>
              <a:gd name="connsiteY1" fmla="*/ 9702 h 4284089"/>
              <a:gd name="connsiteX2" fmla="*/ 9149876 w 9150032"/>
              <a:gd name="connsiteY2" fmla="*/ 89 h 4284089"/>
              <a:gd name="connsiteX3" fmla="*/ 9141983 w 9150032"/>
              <a:gd name="connsiteY3" fmla="*/ 3960138 h 4284089"/>
              <a:gd name="connsiteX4" fmla="*/ 1326965 w 9150032"/>
              <a:gd name="connsiteY4" fmla="*/ 3960599 h 4284089"/>
              <a:gd name="connsiteX5" fmla="*/ 1213116 w 9150032"/>
              <a:gd name="connsiteY5" fmla="*/ 4282416 h 4284089"/>
              <a:gd name="connsiteX6" fmla="*/ 2701 w 9150032"/>
              <a:gd name="connsiteY6" fmla="*/ 4284089 h 4284089"/>
              <a:gd name="connsiteX7" fmla="*/ 5876 w 9150032"/>
              <a:gd name="connsiteY7" fmla="*/ 718270 h 4284089"/>
              <a:gd name="connsiteX8" fmla="*/ 69 w 9150032"/>
              <a:gd name="connsiteY8" fmla="*/ 0 h 4284089"/>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5075 w 9150032"/>
              <a:gd name="connsiteY6" fmla="*/ 4281672 h 4282416"/>
              <a:gd name="connsiteX7" fmla="*/ 5876 w 9150032"/>
              <a:gd name="connsiteY7" fmla="*/ 718270 h 4282416"/>
              <a:gd name="connsiteX8" fmla="*/ 69 w 9150032"/>
              <a:gd name="connsiteY8" fmla="*/ 0 h 4282416"/>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5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2219 w 9150032"/>
              <a:gd name="connsiteY4" fmla="*/ 3970263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7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31714 w 9150006"/>
              <a:gd name="connsiteY4" fmla="*/ 3963015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17134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07470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5733 w 9150006"/>
              <a:gd name="connsiteY5" fmla="*/ 4005054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3360 w 9150006"/>
              <a:gd name="connsiteY5" fmla="*/ 4002638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806 w 9152201"/>
              <a:gd name="connsiteY0" fmla="*/ 0 h 4280000"/>
              <a:gd name="connsiteX1" fmla="*/ 9150613 w 9152201"/>
              <a:gd name="connsiteY1" fmla="*/ 9702 h 4280000"/>
              <a:gd name="connsiteX2" fmla="*/ 9150613 w 9152201"/>
              <a:gd name="connsiteY2" fmla="*/ 89 h 4280000"/>
              <a:gd name="connsiteX3" fmla="*/ 9140347 w 9152201"/>
              <a:gd name="connsiteY3" fmla="*/ 3967387 h 4280000"/>
              <a:gd name="connsiteX4" fmla="*/ 1344317 w 9152201"/>
              <a:gd name="connsiteY4" fmla="*/ 3963016 h 4280000"/>
              <a:gd name="connsiteX5" fmla="*/ 1269350 w 9152201"/>
              <a:gd name="connsiteY5" fmla="*/ 4009885 h 4280000"/>
              <a:gd name="connsiteX6" fmla="*/ 1262230 w 9152201"/>
              <a:gd name="connsiteY6" fmla="*/ 4220084 h 4280000"/>
              <a:gd name="connsiteX7" fmla="*/ 1213854 w 9152201"/>
              <a:gd name="connsiteY7" fmla="*/ 4280000 h 4280000"/>
              <a:gd name="connsiteX8" fmla="*/ 4376 w 9152201"/>
              <a:gd name="connsiteY8" fmla="*/ 4265541 h 4280000"/>
              <a:gd name="connsiteX9" fmla="*/ 6613 w 9152201"/>
              <a:gd name="connsiteY9" fmla="*/ 718270 h 4280000"/>
              <a:gd name="connsiteX10" fmla="*/ 806 w 9152201"/>
              <a:gd name="connsiteY10" fmla="*/ 0 h 4280000"/>
              <a:gd name="connsiteX0" fmla="*/ 806 w 9152201"/>
              <a:gd name="connsiteY0" fmla="*/ 0 h 4280000"/>
              <a:gd name="connsiteX1" fmla="*/ 9150613 w 9152201"/>
              <a:gd name="connsiteY1" fmla="*/ 9702 h 4280000"/>
              <a:gd name="connsiteX2" fmla="*/ 9150613 w 9152201"/>
              <a:gd name="connsiteY2" fmla="*/ 89 h 4280000"/>
              <a:gd name="connsiteX3" fmla="*/ 9140347 w 9152201"/>
              <a:gd name="connsiteY3" fmla="*/ 3967387 h 4280000"/>
              <a:gd name="connsiteX4" fmla="*/ 1344317 w 9152201"/>
              <a:gd name="connsiteY4" fmla="*/ 3963016 h 4280000"/>
              <a:gd name="connsiteX5" fmla="*/ 1269350 w 9152201"/>
              <a:gd name="connsiteY5" fmla="*/ 4009885 h 4280000"/>
              <a:gd name="connsiteX6" fmla="*/ 1262230 w 9152201"/>
              <a:gd name="connsiteY6" fmla="*/ 4220084 h 4280000"/>
              <a:gd name="connsiteX7" fmla="*/ 1196100 w 9152201"/>
              <a:gd name="connsiteY7" fmla="*/ 4280000 h 4280000"/>
              <a:gd name="connsiteX8" fmla="*/ 4376 w 9152201"/>
              <a:gd name="connsiteY8" fmla="*/ 4265541 h 4280000"/>
              <a:gd name="connsiteX9" fmla="*/ 6613 w 9152201"/>
              <a:gd name="connsiteY9" fmla="*/ 718270 h 4280000"/>
              <a:gd name="connsiteX10" fmla="*/ 806 w 9152201"/>
              <a:gd name="connsiteY10" fmla="*/ 0 h 4280000"/>
              <a:gd name="connsiteX0" fmla="*/ 806 w 9152201"/>
              <a:gd name="connsiteY0" fmla="*/ 0 h 4265541"/>
              <a:gd name="connsiteX1" fmla="*/ 9150613 w 9152201"/>
              <a:gd name="connsiteY1" fmla="*/ 9702 h 4265541"/>
              <a:gd name="connsiteX2" fmla="*/ 9150613 w 9152201"/>
              <a:gd name="connsiteY2" fmla="*/ 89 h 4265541"/>
              <a:gd name="connsiteX3" fmla="*/ 9140347 w 9152201"/>
              <a:gd name="connsiteY3" fmla="*/ 3967387 h 4265541"/>
              <a:gd name="connsiteX4" fmla="*/ 1344317 w 9152201"/>
              <a:gd name="connsiteY4" fmla="*/ 3963016 h 4265541"/>
              <a:gd name="connsiteX5" fmla="*/ 1269350 w 9152201"/>
              <a:gd name="connsiteY5" fmla="*/ 4009885 h 4265541"/>
              <a:gd name="connsiteX6" fmla="*/ 1262230 w 9152201"/>
              <a:gd name="connsiteY6" fmla="*/ 4220084 h 4265541"/>
              <a:gd name="connsiteX7" fmla="*/ 1196100 w 9152201"/>
              <a:gd name="connsiteY7" fmla="*/ 4258492 h 4265541"/>
              <a:gd name="connsiteX8" fmla="*/ 4376 w 9152201"/>
              <a:gd name="connsiteY8" fmla="*/ 4265541 h 4265541"/>
              <a:gd name="connsiteX9" fmla="*/ 6613 w 9152201"/>
              <a:gd name="connsiteY9" fmla="*/ 718270 h 4265541"/>
              <a:gd name="connsiteX10" fmla="*/ 806 w 9152201"/>
              <a:gd name="connsiteY10" fmla="*/ 0 h 4265541"/>
              <a:gd name="connsiteX0" fmla="*/ 806 w 9152201"/>
              <a:gd name="connsiteY0" fmla="*/ 0 h 4268653"/>
              <a:gd name="connsiteX1" fmla="*/ 9150613 w 9152201"/>
              <a:gd name="connsiteY1" fmla="*/ 9702 h 4268653"/>
              <a:gd name="connsiteX2" fmla="*/ 9150613 w 9152201"/>
              <a:gd name="connsiteY2" fmla="*/ 89 h 4268653"/>
              <a:gd name="connsiteX3" fmla="*/ 9140347 w 9152201"/>
              <a:gd name="connsiteY3" fmla="*/ 3967387 h 4268653"/>
              <a:gd name="connsiteX4" fmla="*/ 1344317 w 9152201"/>
              <a:gd name="connsiteY4" fmla="*/ 3963016 h 4268653"/>
              <a:gd name="connsiteX5" fmla="*/ 1269350 w 9152201"/>
              <a:gd name="connsiteY5" fmla="*/ 4009885 h 4268653"/>
              <a:gd name="connsiteX6" fmla="*/ 1262230 w 9152201"/>
              <a:gd name="connsiteY6" fmla="*/ 4220084 h 4268653"/>
              <a:gd name="connsiteX7" fmla="*/ 1173736 w 9152201"/>
              <a:gd name="connsiteY7" fmla="*/ 4268653 h 4268653"/>
              <a:gd name="connsiteX8" fmla="*/ 4376 w 9152201"/>
              <a:gd name="connsiteY8" fmla="*/ 4265541 h 4268653"/>
              <a:gd name="connsiteX9" fmla="*/ 6613 w 9152201"/>
              <a:gd name="connsiteY9" fmla="*/ 718270 h 4268653"/>
              <a:gd name="connsiteX10" fmla="*/ 806 w 9152201"/>
              <a:gd name="connsiteY10" fmla="*/ 0 h 4268653"/>
              <a:gd name="connsiteX0" fmla="*/ 806 w 9152201"/>
              <a:gd name="connsiteY0" fmla="*/ 0 h 4275580"/>
              <a:gd name="connsiteX1" fmla="*/ 9150613 w 9152201"/>
              <a:gd name="connsiteY1" fmla="*/ 9702 h 4275580"/>
              <a:gd name="connsiteX2" fmla="*/ 9150613 w 9152201"/>
              <a:gd name="connsiteY2" fmla="*/ 89 h 4275580"/>
              <a:gd name="connsiteX3" fmla="*/ 9140347 w 9152201"/>
              <a:gd name="connsiteY3" fmla="*/ 3967387 h 4275580"/>
              <a:gd name="connsiteX4" fmla="*/ 1344317 w 9152201"/>
              <a:gd name="connsiteY4" fmla="*/ 3963016 h 4275580"/>
              <a:gd name="connsiteX5" fmla="*/ 1269350 w 9152201"/>
              <a:gd name="connsiteY5" fmla="*/ 4009885 h 4275580"/>
              <a:gd name="connsiteX6" fmla="*/ 1262230 w 9152201"/>
              <a:gd name="connsiteY6" fmla="*/ 4220084 h 4275580"/>
              <a:gd name="connsiteX7" fmla="*/ 1173736 w 9152201"/>
              <a:gd name="connsiteY7" fmla="*/ 4268653 h 4275580"/>
              <a:gd name="connsiteX8" fmla="*/ 4376 w 9152201"/>
              <a:gd name="connsiteY8" fmla="*/ 4265541 h 4275580"/>
              <a:gd name="connsiteX9" fmla="*/ 6613 w 9152201"/>
              <a:gd name="connsiteY9" fmla="*/ 718270 h 4275580"/>
              <a:gd name="connsiteX10" fmla="*/ 806 w 9152201"/>
              <a:gd name="connsiteY10" fmla="*/ 0 h 4275580"/>
              <a:gd name="connsiteX0" fmla="*/ 806 w 9152201"/>
              <a:gd name="connsiteY0" fmla="*/ 0 h 4268653"/>
              <a:gd name="connsiteX1" fmla="*/ 9150613 w 9152201"/>
              <a:gd name="connsiteY1" fmla="*/ 9702 h 4268653"/>
              <a:gd name="connsiteX2" fmla="*/ 9150613 w 9152201"/>
              <a:gd name="connsiteY2" fmla="*/ 89 h 4268653"/>
              <a:gd name="connsiteX3" fmla="*/ 9140347 w 9152201"/>
              <a:gd name="connsiteY3" fmla="*/ 3967387 h 4268653"/>
              <a:gd name="connsiteX4" fmla="*/ 1344317 w 9152201"/>
              <a:gd name="connsiteY4" fmla="*/ 3963016 h 4268653"/>
              <a:gd name="connsiteX5" fmla="*/ 1269350 w 9152201"/>
              <a:gd name="connsiteY5" fmla="*/ 4009885 h 4268653"/>
              <a:gd name="connsiteX6" fmla="*/ 1262230 w 9152201"/>
              <a:gd name="connsiteY6" fmla="*/ 4220084 h 4268653"/>
              <a:gd name="connsiteX7" fmla="*/ 1173736 w 9152201"/>
              <a:gd name="connsiteY7" fmla="*/ 4268653 h 4268653"/>
              <a:gd name="connsiteX8" fmla="*/ 4376 w 9152201"/>
              <a:gd name="connsiteY8" fmla="*/ 4265541 h 4268653"/>
              <a:gd name="connsiteX9" fmla="*/ 6613 w 9152201"/>
              <a:gd name="connsiteY9" fmla="*/ 718270 h 4268653"/>
              <a:gd name="connsiteX10" fmla="*/ 806 w 9152201"/>
              <a:gd name="connsiteY10" fmla="*/ 0 h 4268653"/>
              <a:gd name="connsiteX0" fmla="*/ 806 w 9152201"/>
              <a:gd name="connsiteY0" fmla="*/ 0 h 4290821"/>
              <a:gd name="connsiteX1" fmla="*/ 9150613 w 9152201"/>
              <a:gd name="connsiteY1" fmla="*/ 9702 h 4290821"/>
              <a:gd name="connsiteX2" fmla="*/ 9150613 w 9152201"/>
              <a:gd name="connsiteY2" fmla="*/ 89 h 4290821"/>
              <a:gd name="connsiteX3" fmla="*/ 9140347 w 9152201"/>
              <a:gd name="connsiteY3" fmla="*/ 3967387 h 4290821"/>
              <a:gd name="connsiteX4" fmla="*/ 1344317 w 9152201"/>
              <a:gd name="connsiteY4" fmla="*/ 3963016 h 4290821"/>
              <a:gd name="connsiteX5" fmla="*/ 1269350 w 9152201"/>
              <a:gd name="connsiteY5" fmla="*/ 4009885 h 4290821"/>
              <a:gd name="connsiteX6" fmla="*/ 1262230 w 9152201"/>
              <a:gd name="connsiteY6" fmla="*/ 4220084 h 4290821"/>
              <a:gd name="connsiteX7" fmla="*/ 1173736 w 9152201"/>
              <a:gd name="connsiteY7" fmla="*/ 4268653 h 4290821"/>
              <a:gd name="connsiteX8" fmla="*/ 4376 w 9152201"/>
              <a:gd name="connsiteY8" fmla="*/ 4265541 h 4290821"/>
              <a:gd name="connsiteX9" fmla="*/ 6613 w 9152201"/>
              <a:gd name="connsiteY9" fmla="*/ 718270 h 4290821"/>
              <a:gd name="connsiteX10" fmla="*/ 806 w 9152201"/>
              <a:gd name="connsiteY10" fmla="*/ 0 h 4290821"/>
              <a:gd name="connsiteX0" fmla="*/ 806 w 9152201"/>
              <a:gd name="connsiteY0" fmla="*/ 0 h 4270324"/>
              <a:gd name="connsiteX1" fmla="*/ 9150613 w 9152201"/>
              <a:gd name="connsiteY1" fmla="*/ 9702 h 4270324"/>
              <a:gd name="connsiteX2" fmla="*/ 9150613 w 9152201"/>
              <a:gd name="connsiteY2" fmla="*/ 89 h 4270324"/>
              <a:gd name="connsiteX3" fmla="*/ 9140347 w 9152201"/>
              <a:gd name="connsiteY3" fmla="*/ 3967387 h 4270324"/>
              <a:gd name="connsiteX4" fmla="*/ 1344317 w 9152201"/>
              <a:gd name="connsiteY4" fmla="*/ 3963016 h 4270324"/>
              <a:gd name="connsiteX5" fmla="*/ 1269350 w 9152201"/>
              <a:gd name="connsiteY5" fmla="*/ 4009885 h 4270324"/>
              <a:gd name="connsiteX6" fmla="*/ 1262230 w 9152201"/>
              <a:gd name="connsiteY6" fmla="*/ 4220084 h 4270324"/>
              <a:gd name="connsiteX7" fmla="*/ 1173736 w 9152201"/>
              <a:gd name="connsiteY7" fmla="*/ 4268653 h 4270324"/>
              <a:gd name="connsiteX8" fmla="*/ 4376 w 9152201"/>
              <a:gd name="connsiteY8" fmla="*/ 4265541 h 4270324"/>
              <a:gd name="connsiteX9" fmla="*/ 6613 w 9152201"/>
              <a:gd name="connsiteY9" fmla="*/ 718270 h 4270324"/>
              <a:gd name="connsiteX10" fmla="*/ 806 w 9152201"/>
              <a:gd name="connsiteY10" fmla="*/ 0 h 4270324"/>
              <a:gd name="connsiteX0" fmla="*/ 806 w 9152201"/>
              <a:gd name="connsiteY0" fmla="*/ 0 h 4275702"/>
              <a:gd name="connsiteX1" fmla="*/ 9150613 w 9152201"/>
              <a:gd name="connsiteY1" fmla="*/ 9702 h 4275702"/>
              <a:gd name="connsiteX2" fmla="*/ 9150613 w 9152201"/>
              <a:gd name="connsiteY2" fmla="*/ 89 h 4275702"/>
              <a:gd name="connsiteX3" fmla="*/ 9140347 w 9152201"/>
              <a:gd name="connsiteY3" fmla="*/ 3967387 h 4275702"/>
              <a:gd name="connsiteX4" fmla="*/ 1344317 w 9152201"/>
              <a:gd name="connsiteY4" fmla="*/ 3963016 h 4275702"/>
              <a:gd name="connsiteX5" fmla="*/ 1269350 w 9152201"/>
              <a:gd name="connsiteY5" fmla="*/ 4009885 h 4275702"/>
              <a:gd name="connsiteX6" fmla="*/ 1262230 w 9152201"/>
              <a:gd name="connsiteY6" fmla="*/ 4220084 h 4275702"/>
              <a:gd name="connsiteX7" fmla="*/ 1173736 w 9152201"/>
              <a:gd name="connsiteY7" fmla="*/ 4268653 h 4275702"/>
              <a:gd name="connsiteX8" fmla="*/ 0 w 9152201"/>
              <a:gd name="connsiteY8" fmla="*/ 4275702 h 4275702"/>
              <a:gd name="connsiteX9" fmla="*/ 6613 w 9152201"/>
              <a:gd name="connsiteY9" fmla="*/ 718270 h 4275702"/>
              <a:gd name="connsiteX10" fmla="*/ 806 w 9152201"/>
              <a:gd name="connsiteY10" fmla="*/ 0 h 4275702"/>
              <a:gd name="connsiteX0" fmla="*/ 806 w 9152201"/>
              <a:gd name="connsiteY0" fmla="*/ 0 h 4270324"/>
              <a:gd name="connsiteX1" fmla="*/ 9150613 w 9152201"/>
              <a:gd name="connsiteY1" fmla="*/ 9702 h 4270324"/>
              <a:gd name="connsiteX2" fmla="*/ 9150613 w 9152201"/>
              <a:gd name="connsiteY2" fmla="*/ 89 h 4270324"/>
              <a:gd name="connsiteX3" fmla="*/ 9140347 w 9152201"/>
              <a:gd name="connsiteY3" fmla="*/ 3967387 h 4270324"/>
              <a:gd name="connsiteX4" fmla="*/ 1344317 w 9152201"/>
              <a:gd name="connsiteY4" fmla="*/ 3963016 h 4270324"/>
              <a:gd name="connsiteX5" fmla="*/ 1269350 w 9152201"/>
              <a:gd name="connsiteY5" fmla="*/ 4009885 h 4270324"/>
              <a:gd name="connsiteX6" fmla="*/ 1262230 w 9152201"/>
              <a:gd name="connsiteY6" fmla="*/ 4220084 h 4270324"/>
              <a:gd name="connsiteX7" fmla="*/ 1173736 w 9152201"/>
              <a:gd name="connsiteY7" fmla="*/ 4268653 h 4270324"/>
              <a:gd name="connsiteX8" fmla="*/ 0 w 9152201"/>
              <a:gd name="connsiteY8" fmla="*/ 4265542 h 4270324"/>
              <a:gd name="connsiteX9" fmla="*/ 6613 w 9152201"/>
              <a:gd name="connsiteY9" fmla="*/ 718270 h 4270324"/>
              <a:gd name="connsiteX10" fmla="*/ 806 w 9152201"/>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45123 w 9153007"/>
              <a:gd name="connsiteY4" fmla="*/ 396301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39531 w 9153007"/>
              <a:gd name="connsiteY4" fmla="*/ 3968097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67917"/>
              <a:gd name="connsiteY0" fmla="*/ 0 h 4270324"/>
              <a:gd name="connsiteX1" fmla="*/ 9151419 w 9167917"/>
              <a:gd name="connsiteY1" fmla="*/ 9702 h 4270324"/>
              <a:gd name="connsiteX2" fmla="*/ 9151419 w 9167917"/>
              <a:gd name="connsiteY2" fmla="*/ 89 h 4270324"/>
              <a:gd name="connsiteX3" fmla="*/ 9167917 w 9167917"/>
              <a:gd name="connsiteY3" fmla="*/ 3971134 h 4270324"/>
              <a:gd name="connsiteX4" fmla="*/ 1352489 w 9167917"/>
              <a:gd name="connsiteY4" fmla="*/ 3975946 h 4270324"/>
              <a:gd name="connsiteX5" fmla="*/ 1270156 w 9167917"/>
              <a:gd name="connsiteY5" fmla="*/ 4009885 h 4270324"/>
              <a:gd name="connsiteX6" fmla="*/ 1263036 w 9167917"/>
              <a:gd name="connsiteY6" fmla="*/ 4220084 h 4270324"/>
              <a:gd name="connsiteX7" fmla="*/ 1174542 w 9167917"/>
              <a:gd name="connsiteY7" fmla="*/ 4268653 h 4270324"/>
              <a:gd name="connsiteX8" fmla="*/ 806 w 9167917"/>
              <a:gd name="connsiteY8" fmla="*/ 4265542 h 4270324"/>
              <a:gd name="connsiteX9" fmla="*/ 7419 w 9167917"/>
              <a:gd name="connsiteY9" fmla="*/ 718270 h 4270324"/>
              <a:gd name="connsiteX10" fmla="*/ 806 w 916791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67917"/>
              <a:gd name="connsiteY0" fmla="*/ 0 h 4270324"/>
              <a:gd name="connsiteX1" fmla="*/ 9151419 w 9167917"/>
              <a:gd name="connsiteY1" fmla="*/ 9702 h 4270324"/>
              <a:gd name="connsiteX2" fmla="*/ 9151419 w 9167917"/>
              <a:gd name="connsiteY2" fmla="*/ 89 h 4270324"/>
              <a:gd name="connsiteX3" fmla="*/ 9167917 w 9167917"/>
              <a:gd name="connsiteY3" fmla="*/ 3974881 h 4270324"/>
              <a:gd name="connsiteX4" fmla="*/ 1352489 w 9167917"/>
              <a:gd name="connsiteY4" fmla="*/ 3975946 h 4270324"/>
              <a:gd name="connsiteX5" fmla="*/ 1270156 w 9167917"/>
              <a:gd name="connsiteY5" fmla="*/ 4009885 h 4270324"/>
              <a:gd name="connsiteX6" fmla="*/ 1263036 w 9167917"/>
              <a:gd name="connsiteY6" fmla="*/ 4220084 h 4270324"/>
              <a:gd name="connsiteX7" fmla="*/ 1174542 w 9167917"/>
              <a:gd name="connsiteY7" fmla="*/ 4268653 h 4270324"/>
              <a:gd name="connsiteX8" fmla="*/ 806 w 9167917"/>
              <a:gd name="connsiteY8" fmla="*/ 4265542 h 4270324"/>
              <a:gd name="connsiteX9" fmla="*/ 7419 w 9167917"/>
              <a:gd name="connsiteY9" fmla="*/ 718270 h 4270324"/>
              <a:gd name="connsiteX10" fmla="*/ 806 w 9167917"/>
              <a:gd name="connsiteY10" fmla="*/ 0 h 4270324"/>
              <a:gd name="connsiteX0" fmla="*/ 806 w 9167917"/>
              <a:gd name="connsiteY0" fmla="*/ 0 h 4276230"/>
              <a:gd name="connsiteX1" fmla="*/ 9151419 w 9167917"/>
              <a:gd name="connsiteY1" fmla="*/ 9702 h 4276230"/>
              <a:gd name="connsiteX2" fmla="*/ 9151419 w 9167917"/>
              <a:gd name="connsiteY2" fmla="*/ 89 h 4276230"/>
              <a:gd name="connsiteX3" fmla="*/ 9167917 w 9167917"/>
              <a:gd name="connsiteY3" fmla="*/ 3974881 h 4276230"/>
              <a:gd name="connsiteX4" fmla="*/ 1352489 w 9167917"/>
              <a:gd name="connsiteY4" fmla="*/ 3975946 h 4276230"/>
              <a:gd name="connsiteX5" fmla="*/ 1270156 w 9167917"/>
              <a:gd name="connsiteY5" fmla="*/ 4009885 h 4276230"/>
              <a:gd name="connsiteX6" fmla="*/ 1263036 w 9167917"/>
              <a:gd name="connsiteY6" fmla="*/ 4220084 h 4276230"/>
              <a:gd name="connsiteX7" fmla="*/ 1174542 w 9167917"/>
              <a:gd name="connsiteY7" fmla="*/ 4268653 h 4276230"/>
              <a:gd name="connsiteX8" fmla="*/ 806 w 9167917"/>
              <a:gd name="connsiteY8" fmla="*/ 4265543 h 4276230"/>
              <a:gd name="connsiteX9" fmla="*/ 7419 w 9167917"/>
              <a:gd name="connsiteY9" fmla="*/ 718270 h 4276230"/>
              <a:gd name="connsiteX10" fmla="*/ 806 w 9167917"/>
              <a:gd name="connsiteY10" fmla="*/ 0 h 4276230"/>
              <a:gd name="connsiteX0" fmla="*/ 806 w 9167917"/>
              <a:gd name="connsiteY0" fmla="*/ 0 h 4268653"/>
              <a:gd name="connsiteX1" fmla="*/ 9151419 w 9167917"/>
              <a:gd name="connsiteY1" fmla="*/ 9702 h 4268653"/>
              <a:gd name="connsiteX2" fmla="*/ 9151419 w 9167917"/>
              <a:gd name="connsiteY2" fmla="*/ 89 h 4268653"/>
              <a:gd name="connsiteX3" fmla="*/ 9167917 w 9167917"/>
              <a:gd name="connsiteY3" fmla="*/ 3974881 h 4268653"/>
              <a:gd name="connsiteX4" fmla="*/ 1352489 w 9167917"/>
              <a:gd name="connsiteY4" fmla="*/ 3975946 h 4268653"/>
              <a:gd name="connsiteX5" fmla="*/ 1270156 w 9167917"/>
              <a:gd name="connsiteY5" fmla="*/ 4009885 h 4268653"/>
              <a:gd name="connsiteX6" fmla="*/ 1263036 w 9167917"/>
              <a:gd name="connsiteY6" fmla="*/ 4220084 h 4268653"/>
              <a:gd name="connsiteX7" fmla="*/ 1174542 w 9167917"/>
              <a:gd name="connsiteY7" fmla="*/ 4268653 h 4268653"/>
              <a:gd name="connsiteX8" fmla="*/ 806 w 9167917"/>
              <a:gd name="connsiteY8" fmla="*/ 4250555 h 4268653"/>
              <a:gd name="connsiteX9" fmla="*/ 7419 w 9167917"/>
              <a:gd name="connsiteY9" fmla="*/ 718270 h 4268653"/>
              <a:gd name="connsiteX10" fmla="*/ 806 w 9167917"/>
              <a:gd name="connsiteY10" fmla="*/ 0 h 4268653"/>
              <a:gd name="connsiteX0" fmla="*/ 90722 w 9257833"/>
              <a:gd name="connsiteY0" fmla="*/ 0 h 4268653"/>
              <a:gd name="connsiteX1" fmla="*/ 9241335 w 9257833"/>
              <a:gd name="connsiteY1" fmla="*/ 9702 h 4268653"/>
              <a:gd name="connsiteX2" fmla="*/ 9241335 w 9257833"/>
              <a:gd name="connsiteY2" fmla="*/ 89 h 4268653"/>
              <a:gd name="connsiteX3" fmla="*/ 9257833 w 9257833"/>
              <a:gd name="connsiteY3" fmla="*/ 3974881 h 4268653"/>
              <a:gd name="connsiteX4" fmla="*/ 1442405 w 9257833"/>
              <a:gd name="connsiteY4" fmla="*/ 3975946 h 4268653"/>
              <a:gd name="connsiteX5" fmla="*/ 1360072 w 9257833"/>
              <a:gd name="connsiteY5" fmla="*/ 4009885 h 4268653"/>
              <a:gd name="connsiteX6" fmla="*/ 1352952 w 9257833"/>
              <a:gd name="connsiteY6" fmla="*/ 4220084 h 4268653"/>
              <a:gd name="connsiteX7" fmla="*/ 1264458 w 9257833"/>
              <a:gd name="connsiteY7" fmla="*/ 4268653 h 4268653"/>
              <a:gd name="connsiteX8" fmla="*/ 0 w 9257833"/>
              <a:gd name="connsiteY8" fmla="*/ 4246809 h 4268653"/>
              <a:gd name="connsiteX9" fmla="*/ 97335 w 9257833"/>
              <a:gd name="connsiteY9" fmla="*/ 718270 h 4268653"/>
              <a:gd name="connsiteX10" fmla="*/ 90722 w 9257833"/>
              <a:gd name="connsiteY10" fmla="*/ 0 h 4268653"/>
              <a:gd name="connsiteX0" fmla="*/ 806 w 9167917"/>
              <a:gd name="connsiteY0" fmla="*/ 0 h 4268653"/>
              <a:gd name="connsiteX1" fmla="*/ 9151419 w 9167917"/>
              <a:gd name="connsiteY1" fmla="*/ 9702 h 4268653"/>
              <a:gd name="connsiteX2" fmla="*/ 9151419 w 9167917"/>
              <a:gd name="connsiteY2" fmla="*/ 89 h 4268653"/>
              <a:gd name="connsiteX3" fmla="*/ 9167917 w 9167917"/>
              <a:gd name="connsiteY3" fmla="*/ 3974881 h 4268653"/>
              <a:gd name="connsiteX4" fmla="*/ 1352489 w 9167917"/>
              <a:gd name="connsiteY4" fmla="*/ 3975946 h 4268653"/>
              <a:gd name="connsiteX5" fmla="*/ 1270156 w 9167917"/>
              <a:gd name="connsiteY5" fmla="*/ 4009885 h 4268653"/>
              <a:gd name="connsiteX6" fmla="*/ 1263036 w 9167917"/>
              <a:gd name="connsiteY6" fmla="*/ 4220084 h 4268653"/>
              <a:gd name="connsiteX7" fmla="*/ 1174542 w 9167917"/>
              <a:gd name="connsiteY7" fmla="*/ 4268653 h 4268653"/>
              <a:gd name="connsiteX8" fmla="*/ 807 w 9167917"/>
              <a:gd name="connsiteY8" fmla="*/ 4261796 h 4268653"/>
              <a:gd name="connsiteX9" fmla="*/ 7419 w 9167917"/>
              <a:gd name="connsiteY9" fmla="*/ 718270 h 4268653"/>
              <a:gd name="connsiteX10" fmla="*/ 806 w 9167917"/>
              <a:gd name="connsiteY10" fmla="*/ 0 h 4268653"/>
              <a:gd name="connsiteX0" fmla="*/ 70102 w 9237213"/>
              <a:gd name="connsiteY0" fmla="*/ 0 h 4273036"/>
              <a:gd name="connsiteX1" fmla="*/ 9220715 w 9237213"/>
              <a:gd name="connsiteY1" fmla="*/ 9702 h 4273036"/>
              <a:gd name="connsiteX2" fmla="*/ 9220715 w 9237213"/>
              <a:gd name="connsiteY2" fmla="*/ 89 h 4273036"/>
              <a:gd name="connsiteX3" fmla="*/ 9237213 w 9237213"/>
              <a:gd name="connsiteY3" fmla="*/ 3974881 h 4273036"/>
              <a:gd name="connsiteX4" fmla="*/ 1421785 w 9237213"/>
              <a:gd name="connsiteY4" fmla="*/ 3975946 h 4273036"/>
              <a:gd name="connsiteX5" fmla="*/ 1339452 w 9237213"/>
              <a:gd name="connsiteY5" fmla="*/ 4009885 h 4273036"/>
              <a:gd name="connsiteX6" fmla="*/ 1332332 w 9237213"/>
              <a:gd name="connsiteY6" fmla="*/ 4220084 h 4273036"/>
              <a:gd name="connsiteX7" fmla="*/ 1243838 w 9237213"/>
              <a:gd name="connsiteY7" fmla="*/ 4268653 h 4273036"/>
              <a:gd name="connsiteX8" fmla="*/ 0 w 9237213"/>
              <a:gd name="connsiteY8" fmla="*/ 4273036 h 4273036"/>
              <a:gd name="connsiteX9" fmla="*/ 76715 w 9237213"/>
              <a:gd name="connsiteY9" fmla="*/ 718270 h 4273036"/>
              <a:gd name="connsiteX10" fmla="*/ 70102 w 9237213"/>
              <a:gd name="connsiteY10" fmla="*/ 0 h 4273036"/>
              <a:gd name="connsiteX0" fmla="*/ 53607 w 9220718"/>
              <a:gd name="connsiteY0" fmla="*/ 0 h 4268653"/>
              <a:gd name="connsiteX1" fmla="*/ 9204220 w 9220718"/>
              <a:gd name="connsiteY1" fmla="*/ 9702 h 4268653"/>
              <a:gd name="connsiteX2" fmla="*/ 9204220 w 9220718"/>
              <a:gd name="connsiteY2" fmla="*/ 89 h 4268653"/>
              <a:gd name="connsiteX3" fmla="*/ 9220718 w 9220718"/>
              <a:gd name="connsiteY3" fmla="*/ 3974881 h 4268653"/>
              <a:gd name="connsiteX4" fmla="*/ 1405290 w 9220718"/>
              <a:gd name="connsiteY4" fmla="*/ 3975946 h 4268653"/>
              <a:gd name="connsiteX5" fmla="*/ 1322957 w 9220718"/>
              <a:gd name="connsiteY5" fmla="*/ 4009885 h 4268653"/>
              <a:gd name="connsiteX6" fmla="*/ 1315837 w 9220718"/>
              <a:gd name="connsiteY6" fmla="*/ 4220084 h 4268653"/>
              <a:gd name="connsiteX7" fmla="*/ 1227343 w 9220718"/>
              <a:gd name="connsiteY7" fmla="*/ 4268653 h 4268653"/>
              <a:gd name="connsiteX8" fmla="*/ 0 w 9220718"/>
              <a:gd name="connsiteY8" fmla="*/ 4265542 h 4268653"/>
              <a:gd name="connsiteX9" fmla="*/ 60220 w 9220718"/>
              <a:gd name="connsiteY9" fmla="*/ 718270 h 4268653"/>
              <a:gd name="connsiteX10" fmla="*/ 53607 w 9220718"/>
              <a:gd name="connsiteY10" fmla="*/ 0 h 4268653"/>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27343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06724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177857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10847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8 w 9220718"/>
              <a:gd name="connsiteY0" fmla="*/ 0 h 4271068"/>
              <a:gd name="connsiteX1" fmla="*/ 9204220 w 9220718"/>
              <a:gd name="connsiteY1" fmla="*/ 9701 h 4271068"/>
              <a:gd name="connsiteX2" fmla="*/ 9204220 w 9220718"/>
              <a:gd name="connsiteY2" fmla="*/ 88 h 4271068"/>
              <a:gd name="connsiteX3" fmla="*/ 9220718 w 9220718"/>
              <a:gd name="connsiteY3" fmla="*/ 3974880 h 4271068"/>
              <a:gd name="connsiteX4" fmla="*/ 1405290 w 9220718"/>
              <a:gd name="connsiteY4" fmla="*/ 3975945 h 4271068"/>
              <a:gd name="connsiteX5" fmla="*/ 1322957 w 9220718"/>
              <a:gd name="connsiteY5" fmla="*/ 4009884 h 4271068"/>
              <a:gd name="connsiteX6" fmla="*/ 1315837 w 9220718"/>
              <a:gd name="connsiteY6" fmla="*/ 4220083 h 4271068"/>
              <a:gd name="connsiteX7" fmla="*/ 1210847 w 9220718"/>
              <a:gd name="connsiteY7" fmla="*/ 4268652 h 4271068"/>
              <a:gd name="connsiteX8" fmla="*/ 0 w 9220718"/>
              <a:gd name="connsiteY8" fmla="*/ 4265541 h 4271068"/>
              <a:gd name="connsiteX9" fmla="*/ 60220 w 9220718"/>
              <a:gd name="connsiteY9" fmla="*/ 718269 h 4271068"/>
              <a:gd name="connsiteX10" fmla="*/ 53608 w 9220718"/>
              <a:gd name="connsiteY10" fmla="*/ 0 h 4271068"/>
              <a:gd name="connsiteX0" fmla="*/ 92467 w 9259577"/>
              <a:gd name="connsiteY0" fmla="*/ 0 h 4271068"/>
              <a:gd name="connsiteX1" fmla="*/ 9243079 w 9259577"/>
              <a:gd name="connsiteY1" fmla="*/ 9701 h 4271068"/>
              <a:gd name="connsiteX2" fmla="*/ 9243079 w 9259577"/>
              <a:gd name="connsiteY2" fmla="*/ 88 h 4271068"/>
              <a:gd name="connsiteX3" fmla="*/ 9259577 w 9259577"/>
              <a:gd name="connsiteY3" fmla="*/ 3974880 h 4271068"/>
              <a:gd name="connsiteX4" fmla="*/ 1444149 w 9259577"/>
              <a:gd name="connsiteY4" fmla="*/ 3975945 h 4271068"/>
              <a:gd name="connsiteX5" fmla="*/ 1361816 w 9259577"/>
              <a:gd name="connsiteY5" fmla="*/ 4009884 h 4271068"/>
              <a:gd name="connsiteX6" fmla="*/ 1354696 w 9259577"/>
              <a:gd name="connsiteY6" fmla="*/ 4220083 h 4271068"/>
              <a:gd name="connsiteX7" fmla="*/ 1249706 w 9259577"/>
              <a:gd name="connsiteY7" fmla="*/ 4268652 h 4271068"/>
              <a:gd name="connsiteX8" fmla="*/ 38859 w 9259577"/>
              <a:gd name="connsiteY8" fmla="*/ 4265541 h 4271068"/>
              <a:gd name="connsiteX9" fmla="*/ 4233 w 9259577"/>
              <a:gd name="connsiteY9" fmla="*/ 718269 h 4271068"/>
              <a:gd name="connsiteX10" fmla="*/ 92467 w 9259577"/>
              <a:gd name="connsiteY10" fmla="*/ 0 h 4271068"/>
              <a:gd name="connsiteX0" fmla="*/ 1534037 w 10701147"/>
              <a:gd name="connsiteY0" fmla="*/ 0 h 4271068"/>
              <a:gd name="connsiteX1" fmla="*/ 10684649 w 10701147"/>
              <a:gd name="connsiteY1" fmla="*/ 9701 h 4271068"/>
              <a:gd name="connsiteX2" fmla="*/ 10684649 w 10701147"/>
              <a:gd name="connsiteY2" fmla="*/ 88 h 4271068"/>
              <a:gd name="connsiteX3" fmla="*/ 10701147 w 10701147"/>
              <a:gd name="connsiteY3" fmla="*/ 3974880 h 4271068"/>
              <a:gd name="connsiteX4" fmla="*/ 2885719 w 10701147"/>
              <a:gd name="connsiteY4" fmla="*/ 3975945 h 4271068"/>
              <a:gd name="connsiteX5" fmla="*/ 2803386 w 10701147"/>
              <a:gd name="connsiteY5" fmla="*/ 4009884 h 4271068"/>
              <a:gd name="connsiteX6" fmla="*/ 2796266 w 10701147"/>
              <a:gd name="connsiteY6" fmla="*/ 4220083 h 4271068"/>
              <a:gd name="connsiteX7" fmla="*/ 2691276 w 10701147"/>
              <a:gd name="connsiteY7" fmla="*/ 4268652 h 4271068"/>
              <a:gd name="connsiteX8" fmla="*/ 1480429 w 10701147"/>
              <a:gd name="connsiteY8" fmla="*/ 4265541 h 4271068"/>
              <a:gd name="connsiteX9" fmla="*/ 1534037 w 10701147"/>
              <a:gd name="connsiteY9" fmla="*/ 0 h 4271068"/>
              <a:gd name="connsiteX0" fmla="*/ 1534037 w 10701147"/>
              <a:gd name="connsiteY0" fmla="*/ 0 h 4271068"/>
              <a:gd name="connsiteX1" fmla="*/ 10684649 w 10701147"/>
              <a:gd name="connsiteY1" fmla="*/ 9701 h 4271068"/>
              <a:gd name="connsiteX2" fmla="*/ 10684649 w 10701147"/>
              <a:gd name="connsiteY2" fmla="*/ 88 h 4271068"/>
              <a:gd name="connsiteX3" fmla="*/ 10701147 w 10701147"/>
              <a:gd name="connsiteY3" fmla="*/ 3974880 h 4271068"/>
              <a:gd name="connsiteX4" fmla="*/ 2885719 w 10701147"/>
              <a:gd name="connsiteY4" fmla="*/ 3975945 h 4271068"/>
              <a:gd name="connsiteX5" fmla="*/ 2803386 w 10701147"/>
              <a:gd name="connsiteY5" fmla="*/ 4009884 h 4271068"/>
              <a:gd name="connsiteX6" fmla="*/ 2796266 w 10701147"/>
              <a:gd name="connsiteY6" fmla="*/ 4220083 h 4271068"/>
              <a:gd name="connsiteX7" fmla="*/ 2691276 w 10701147"/>
              <a:gd name="connsiteY7" fmla="*/ 4268652 h 4271068"/>
              <a:gd name="connsiteX8" fmla="*/ 1480429 w 10701147"/>
              <a:gd name="connsiteY8" fmla="*/ 4265541 h 4271068"/>
              <a:gd name="connsiteX9" fmla="*/ 1534037 w 10701147"/>
              <a:gd name="connsiteY9" fmla="*/ 0 h 4271068"/>
              <a:gd name="connsiteX0" fmla="*/ 246481 w 9413591"/>
              <a:gd name="connsiteY0" fmla="*/ 0 h 4271068"/>
              <a:gd name="connsiteX1" fmla="*/ 9397093 w 9413591"/>
              <a:gd name="connsiteY1" fmla="*/ 9701 h 4271068"/>
              <a:gd name="connsiteX2" fmla="*/ 9397093 w 9413591"/>
              <a:gd name="connsiteY2" fmla="*/ 88 h 4271068"/>
              <a:gd name="connsiteX3" fmla="*/ 9413591 w 9413591"/>
              <a:gd name="connsiteY3" fmla="*/ 3974880 h 4271068"/>
              <a:gd name="connsiteX4" fmla="*/ 1598163 w 9413591"/>
              <a:gd name="connsiteY4" fmla="*/ 3975945 h 4271068"/>
              <a:gd name="connsiteX5" fmla="*/ 1515830 w 9413591"/>
              <a:gd name="connsiteY5" fmla="*/ 4009884 h 4271068"/>
              <a:gd name="connsiteX6" fmla="*/ 1508710 w 9413591"/>
              <a:gd name="connsiteY6" fmla="*/ 4220083 h 4271068"/>
              <a:gd name="connsiteX7" fmla="*/ 1403720 w 9413591"/>
              <a:gd name="connsiteY7" fmla="*/ 4268652 h 4271068"/>
              <a:gd name="connsiteX8" fmla="*/ 192873 w 9413591"/>
              <a:gd name="connsiteY8" fmla="*/ 4265541 h 4271068"/>
              <a:gd name="connsiteX9" fmla="*/ 246481 w 9413591"/>
              <a:gd name="connsiteY9" fmla="*/ 0 h 4271068"/>
              <a:gd name="connsiteX0" fmla="*/ 64211 w 9231321"/>
              <a:gd name="connsiteY0" fmla="*/ 0 h 4271068"/>
              <a:gd name="connsiteX1" fmla="*/ 9214823 w 9231321"/>
              <a:gd name="connsiteY1" fmla="*/ 9701 h 4271068"/>
              <a:gd name="connsiteX2" fmla="*/ 9214823 w 9231321"/>
              <a:gd name="connsiteY2" fmla="*/ 88 h 4271068"/>
              <a:gd name="connsiteX3" fmla="*/ 9231321 w 9231321"/>
              <a:gd name="connsiteY3" fmla="*/ 3974880 h 4271068"/>
              <a:gd name="connsiteX4" fmla="*/ 1415893 w 9231321"/>
              <a:gd name="connsiteY4" fmla="*/ 3975945 h 4271068"/>
              <a:gd name="connsiteX5" fmla="*/ 1333560 w 9231321"/>
              <a:gd name="connsiteY5" fmla="*/ 4009884 h 4271068"/>
              <a:gd name="connsiteX6" fmla="*/ 1326440 w 9231321"/>
              <a:gd name="connsiteY6" fmla="*/ 4220083 h 4271068"/>
              <a:gd name="connsiteX7" fmla="*/ 1221450 w 9231321"/>
              <a:gd name="connsiteY7" fmla="*/ 4268652 h 4271068"/>
              <a:gd name="connsiteX8" fmla="*/ 10603 w 9231321"/>
              <a:gd name="connsiteY8" fmla="*/ 4265541 h 4271068"/>
              <a:gd name="connsiteX9" fmla="*/ 64211 w 9231321"/>
              <a:gd name="connsiteY9" fmla="*/ 0 h 4271068"/>
              <a:gd name="connsiteX0" fmla="*/ 10604 w 9177714"/>
              <a:gd name="connsiteY0" fmla="*/ 0 h 4276228"/>
              <a:gd name="connsiteX1" fmla="*/ 9161216 w 9177714"/>
              <a:gd name="connsiteY1" fmla="*/ 9701 h 4276228"/>
              <a:gd name="connsiteX2" fmla="*/ 9161216 w 9177714"/>
              <a:gd name="connsiteY2" fmla="*/ 88 h 4276228"/>
              <a:gd name="connsiteX3" fmla="*/ 9177714 w 9177714"/>
              <a:gd name="connsiteY3" fmla="*/ 3974880 h 4276228"/>
              <a:gd name="connsiteX4" fmla="*/ 1362286 w 9177714"/>
              <a:gd name="connsiteY4" fmla="*/ 3975945 h 4276228"/>
              <a:gd name="connsiteX5" fmla="*/ 1279953 w 9177714"/>
              <a:gd name="connsiteY5" fmla="*/ 4009884 h 4276228"/>
              <a:gd name="connsiteX6" fmla="*/ 1272833 w 9177714"/>
              <a:gd name="connsiteY6" fmla="*/ 4220083 h 4276228"/>
              <a:gd name="connsiteX7" fmla="*/ 1167843 w 9177714"/>
              <a:gd name="connsiteY7" fmla="*/ 4268652 h 4276228"/>
              <a:gd name="connsiteX8" fmla="*/ 10603 w 9177714"/>
              <a:gd name="connsiteY8" fmla="*/ 4265541 h 4276228"/>
              <a:gd name="connsiteX9" fmla="*/ 10604 w 9177714"/>
              <a:gd name="connsiteY9" fmla="*/ 0 h 4276228"/>
              <a:gd name="connsiteX0" fmla="*/ 10604 w 9177714"/>
              <a:gd name="connsiteY0" fmla="*/ 0 h 4268609"/>
              <a:gd name="connsiteX1" fmla="*/ 9161216 w 9177714"/>
              <a:gd name="connsiteY1" fmla="*/ 9701 h 4268609"/>
              <a:gd name="connsiteX2" fmla="*/ 9161216 w 9177714"/>
              <a:gd name="connsiteY2" fmla="*/ 88 h 4268609"/>
              <a:gd name="connsiteX3" fmla="*/ 9177714 w 9177714"/>
              <a:gd name="connsiteY3" fmla="*/ 3974880 h 4268609"/>
              <a:gd name="connsiteX4" fmla="*/ 1362286 w 9177714"/>
              <a:gd name="connsiteY4" fmla="*/ 3975945 h 4268609"/>
              <a:gd name="connsiteX5" fmla="*/ 1279953 w 9177714"/>
              <a:gd name="connsiteY5" fmla="*/ 4009884 h 4268609"/>
              <a:gd name="connsiteX6" fmla="*/ 1272833 w 9177714"/>
              <a:gd name="connsiteY6" fmla="*/ 4220083 h 4268609"/>
              <a:gd name="connsiteX7" fmla="*/ 1206981 w 9177714"/>
              <a:gd name="connsiteY7" fmla="*/ 4261033 h 4268609"/>
              <a:gd name="connsiteX8" fmla="*/ 10603 w 9177714"/>
              <a:gd name="connsiteY8" fmla="*/ 4265541 h 4268609"/>
              <a:gd name="connsiteX9" fmla="*/ 10604 w 9177714"/>
              <a:gd name="connsiteY9" fmla="*/ 0 h 4268609"/>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22008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22008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184616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8698"/>
              <a:gd name="connsiteX1" fmla="*/ 9161216 w 9177714"/>
              <a:gd name="connsiteY1" fmla="*/ 9701 h 4268698"/>
              <a:gd name="connsiteX2" fmla="*/ 9161216 w 9177714"/>
              <a:gd name="connsiteY2" fmla="*/ 88 h 4268698"/>
              <a:gd name="connsiteX3" fmla="*/ 9177714 w 9177714"/>
              <a:gd name="connsiteY3" fmla="*/ 3974880 h 4268698"/>
              <a:gd name="connsiteX4" fmla="*/ 1362286 w 9177714"/>
              <a:gd name="connsiteY4" fmla="*/ 3975945 h 4268698"/>
              <a:gd name="connsiteX5" fmla="*/ 1279953 w 9177714"/>
              <a:gd name="connsiteY5" fmla="*/ 4009884 h 4268698"/>
              <a:gd name="connsiteX6" fmla="*/ 1272833 w 9177714"/>
              <a:gd name="connsiteY6" fmla="*/ 4197223 h 4268698"/>
              <a:gd name="connsiteX7" fmla="*/ 1173434 w 9177714"/>
              <a:gd name="connsiteY7" fmla="*/ 4266113 h 4268698"/>
              <a:gd name="connsiteX8" fmla="*/ 10603 w 9177714"/>
              <a:gd name="connsiteY8" fmla="*/ 4265541 h 4268698"/>
              <a:gd name="connsiteX9" fmla="*/ 10604 w 9177714"/>
              <a:gd name="connsiteY9" fmla="*/ 0 h 426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7714" h="4268698">
                <a:moveTo>
                  <a:pt x="10604" y="0"/>
                </a:moveTo>
                <a:lnTo>
                  <a:pt x="9161216" y="9701"/>
                </a:lnTo>
                <a:lnTo>
                  <a:pt x="9161216" y="88"/>
                </a:lnTo>
                <a:cubicBezTo>
                  <a:pt x="9162804" y="1317689"/>
                  <a:pt x="9176126" y="2657279"/>
                  <a:pt x="9177714" y="3974880"/>
                </a:cubicBezTo>
                <a:lnTo>
                  <a:pt x="1362286" y="3975945"/>
                </a:lnTo>
                <a:cubicBezTo>
                  <a:pt x="1324129" y="3980616"/>
                  <a:pt x="1294862" y="3973004"/>
                  <a:pt x="1279953" y="4009884"/>
                </a:cubicBezTo>
                <a:cubicBezTo>
                  <a:pt x="1265044" y="4046764"/>
                  <a:pt x="1276941" y="4145761"/>
                  <a:pt x="1272833" y="4197223"/>
                </a:cubicBezTo>
                <a:cubicBezTo>
                  <a:pt x="1272365" y="4244226"/>
                  <a:pt x="1221664" y="4268698"/>
                  <a:pt x="1173434" y="4266113"/>
                </a:cubicBezTo>
                <a:lnTo>
                  <a:pt x="10603" y="4265541"/>
                </a:lnTo>
                <a:cubicBezTo>
                  <a:pt x="0" y="3520977"/>
                  <a:pt x="7635" y="788799"/>
                  <a:pt x="10604" y="0"/>
                </a:cubicBezTo>
                <a:close/>
              </a:path>
            </a:pathLst>
          </a:custGeom>
        </p:spPr>
        <p:txBody>
          <a:bodyPr/>
          <a:lstStyle/>
          <a:p>
            <a:r>
              <a:rPr lang="sv-SE"/>
              <a:t>Klicka på ikonen för att lägga till en bild</a:t>
            </a:r>
            <a:endParaRPr lang="en-GB" dirty="0"/>
          </a:p>
        </p:txBody>
      </p:sp>
      <p:sp>
        <p:nvSpPr>
          <p:cNvPr id="7" name="Rubrik 1"/>
          <p:cNvSpPr>
            <a:spLocks noGrp="1"/>
          </p:cNvSpPr>
          <p:nvPr>
            <p:ph type="title" hasCustomPrompt="1"/>
          </p:nvPr>
        </p:nvSpPr>
        <p:spPr>
          <a:xfrm>
            <a:off x="1619250" y="404870"/>
            <a:ext cx="6935788" cy="668338"/>
          </a:xfrm>
        </p:spPr>
        <p:txBody>
          <a:bodyPr/>
          <a:lstStyle>
            <a:lvl1pPr>
              <a:defRPr/>
            </a:lvl1pPr>
          </a:lstStyle>
          <a:p>
            <a:r>
              <a:rPr lang="sv-SE" dirty="0" err="1"/>
              <a:t>Chapter</a:t>
            </a:r>
            <a:r>
              <a:rPr lang="sv-SE" dirty="0"/>
              <a:t> </a:t>
            </a:r>
            <a:r>
              <a:rPr lang="sv-SE" dirty="0" err="1"/>
              <a:t>heading</a:t>
            </a:r>
            <a:endParaRPr lang="en-GB" dirty="0"/>
          </a:p>
        </p:txBody>
      </p:sp>
      <p:sp>
        <p:nvSpPr>
          <p:cNvPr id="9"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10"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1"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171973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619250" y="1582738"/>
            <a:ext cx="6935788" cy="4078287"/>
          </a:xfrm>
        </p:spPr>
        <p:txBody>
          <a:bodyPr/>
          <a:lstStyle/>
          <a:p>
            <a:r>
              <a:rPr lang="sv-SE"/>
              <a:t>Klicka på ikonen för att lägga till en bild</a:t>
            </a:r>
            <a:endParaRPr lang="en-GB" dirty="0"/>
          </a:p>
        </p:txBody>
      </p:sp>
      <p:sp>
        <p:nvSpPr>
          <p:cNvPr id="7" name="Rubrik 1"/>
          <p:cNvSpPr>
            <a:spLocks noGrp="1"/>
          </p:cNvSpPr>
          <p:nvPr>
            <p:ph type="title"/>
          </p:nvPr>
        </p:nvSpPr>
        <p:spPr>
          <a:xfrm>
            <a:off x="1619250" y="404870"/>
            <a:ext cx="6935788" cy="668338"/>
          </a:xfrm>
        </p:spPr>
        <p:txBody>
          <a:bodyPr/>
          <a:lstStyle/>
          <a:p>
            <a:r>
              <a:rPr lang="sv-SE"/>
              <a:t>Klicka här för att ändra format</a:t>
            </a:r>
            <a:endParaRPr lang="en-GB" dirty="0"/>
          </a:p>
        </p:txBody>
      </p:sp>
      <p:sp>
        <p:nvSpPr>
          <p:cNvPr id="9"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10"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11"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179925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5" name="Platshållare för datum 3"/>
          <p:cNvSpPr>
            <a:spLocks noGrp="1"/>
          </p:cNvSpPr>
          <p:nvPr>
            <p:ph type="dt" sz="half" idx="10"/>
          </p:nvPr>
        </p:nvSpPr>
        <p:spPr>
          <a:xfrm>
            <a:off x="5580112" y="6288509"/>
            <a:ext cx="2133600" cy="365125"/>
          </a:xfrm>
        </p:spPr>
        <p:txBody>
          <a:bodyPr/>
          <a:lstStyle>
            <a:lvl1pPr>
              <a:defRPr sz="1100"/>
            </a:lvl1pPr>
          </a:lstStyle>
          <a:p>
            <a:r>
              <a:rPr lang="sv-SE"/>
              <a:t>International physicist’s tournament 2017</a:t>
            </a:r>
            <a:endParaRPr lang="en-GB"/>
          </a:p>
        </p:txBody>
      </p:sp>
      <p:sp>
        <p:nvSpPr>
          <p:cNvPr id="6" name="Platshållare för bildnummer 5"/>
          <p:cNvSpPr>
            <a:spLocks noGrp="1"/>
          </p:cNvSpPr>
          <p:nvPr>
            <p:ph type="sldNum" sz="quarter" idx="12"/>
          </p:nvPr>
        </p:nvSpPr>
        <p:spPr>
          <a:xfrm>
            <a:off x="8172399" y="6301410"/>
            <a:ext cx="531863" cy="365125"/>
          </a:xfrm>
        </p:spPr>
        <p:txBody>
          <a:bodyPr/>
          <a:lstStyle>
            <a:lvl1pPr>
              <a:defRPr sz="1100"/>
            </a:lvl1pPr>
          </a:lstStyle>
          <a:p>
            <a:fld id="{0A5BB9CA-7E98-491A-8EA1-ABE7E829D232}" type="slidenum">
              <a:rPr lang="en-GB" smtClean="0"/>
              <a:t>‹#›</a:t>
            </a:fld>
            <a:endParaRPr lang="en-GB"/>
          </a:p>
        </p:txBody>
      </p:sp>
      <p:sp>
        <p:nvSpPr>
          <p:cNvPr id="7" name="Platshållare för sidfot 4"/>
          <p:cNvSpPr>
            <a:spLocks noGrp="1"/>
          </p:cNvSpPr>
          <p:nvPr>
            <p:ph type="ftr" sz="quarter" idx="11"/>
          </p:nvPr>
        </p:nvSpPr>
        <p:spPr>
          <a:xfrm>
            <a:off x="1619250" y="6345300"/>
            <a:ext cx="2895600" cy="365125"/>
          </a:xfrm>
        </p:spPr>
        <p:txBody>
          <a:bodyPr lIns="0" tIns="0" rIns="0" bIns="0" anchor="t"/>
          <a:lstStyle>
            <a:lvl1pPr algn="l">
              <a:lnSpc>
                <a:spcPts val="900"/>
              </a:lnSpc>
              <a:defRPr sz="1100" b="1" cap="all" baseline="0">
                <a:solidFill>
                  <a:schemeClr val="bg1"/>
                </a:solidFill>
              </a:defRPr>
            </a:lvl1pPr>
          </a:lstStyle>
          <a:p>
            <a:r>
              <a:rPr lang="en-GB"/>
              <a:t>KTH IPT Team</a:t>
            </a:r>
          </a:p>
        </p:txBody>
      </p:sp>
    </p:spTree>
    <p:extLst>
      <p:ext uri="{BB962C8B-B14F-4D97-AF65-F5344CB8AC3E}">
        <p14:creationId xmlns:p14="http://schemas.microsoft.com/office/powerpoint/2010/main" val="171244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619250" y="404870"/>
            <a:ext cx="6935788" cy="668338"/>
          </a:xfrm>
          <a:prstGeom prst="rect">
            <a:avLst/>
          </a:prstGeom>
        </p:spPr>
        <p:txBody>
          <a:bodyPr vert="horz" lIns="0" tIns="0" rIns="0" bIns="0" rtlCol="0" anchor="b" anchorCtr="0">
            <a:no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1619250" y="1582739"/>
            <a:ext cx="6935788" cy="4078286"/>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pic>
        <p:nvPicPr>
          <p:cNvPr id="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8964" y="344488"/>
            <a:ext cx="662749" cy="66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3"/>
          </p:nvPr>
        </p:nvSpPr>
        <p:spPr>
          <a:xfrm>
            <a:off x="1619250" y="6308725"/>
            <a:ext cx="2895600" cy="365125"/>
          </a:xfrm>
          <a:prstGeom prst="rect">
            <a:avLst/>
          </a:prstGeom>
        </p:spPr>
        <p:txBody>
          <a:bodyPr vert="horz" lIns="0" tIns="0" rIns="0" bIns="0" rtlCol="0" anchor="t"/>
          <a:lstStyle>
            <a:lvl1pPr>
              <a:defRPr lang="en-GB" sz="700" b="1" cap="all" baseline="0">
                <a:solidFill>
                  <a:schemeClr val="bg1"/>
                </a:solidFill>
              </a:defRPr>
            </a:lvl1pPr>
          </a:lstStyle>
          <a:p>
            <a:r>
              <a:rPr lang="en-GB"/>
              <a:t>KTH IPT Team</a:t>
            </a:r>
          </a:p>
        </p:txBody>
      </p:sp>
      <p:sp>
        <p:nvSpPr>
          <p:cNvPr id="6" name="Platshållare för bildnummer 5"/>
          <p:cNvSpPr>
            <a:spLocks noGrp="1"/>
          </p:cNvSpPr>
          <p:nvPr>
            <p:ph type="sldNum" sz="quarter" idx="4"/>
          </p:nvPr>
        </p:nvSpPr>
        <p:spPr>
          <a:xfrm>
            <a:off x="8172399" y="6308725"/>
            <a:ext cx="531863" cy="365125"/>
          </a:xfrm>
          <a:prstGeom prst="rect">
            <a:avLst/>
          </a:prstGeom>
        </p:spPr>
        <p:txBody>
          <a:bodyPr vert="horz" lIns="0" tIns="0" rIns="0" bIns="0" rtlCol="0" anchor="t"/>
          <a:lstStyle>
            <a:lvl1pPr algn="r">
              <a:defRPr lang="en-GB" sz="700" b="1" cap="all" baseline="0" smtClean="0">
                <a:solidFill>
                  <a:schemeClr val="bg1"/>
                </a:solidFill>
              </a:defRPr>
            </a:lvl1pPr>
          </a:lstStyle>
          <a:p>
            <a:fld id="{0A5BB9CA-7E98-491A-8EA1-ABE7E829D232}" type="slidenum">
              <a:rPr lang="en-GB" smtClean="0"/>
              <a:t>‹#›</a:t>
            </a:fld>
            <a:endParaRPr lang="en-GB"/>
          </a:p>
        </p:txBody>
      </p:sp>
      <p:sp>
        <p:nvSpPr>
          <p:cNvPr id="4" name="Platshållare för datum 3"/>
          <p:cNvSpPr>
            <a:spLocks noGrp="1"/>
          </p:cNvSpPr>
          <p:nvPr>
            <p:ph type="dt" sz="half" idx="2"/>
          </p:nvPr>
        </p:nvSpPr>
        <p:spPr>
          <a:xfrm>
            <a:off x="5580112" y="6288509"/>
            <a:ext cx="2133600" cy="365125"/>
          </a:xfrm>
          <a:prstGeom prst="rect">
            <a:avLst/>
          </a:prstGeom>
        </p:spPr>
        <p:txBody>
          <a:bodyPr vert="horz" lIns="0" tIns="0" rIns="0" bIns="0" rtlCol="0" anchor="t"/>
          <a:lstStyle>
            <a:lvl1pPr>
              <a:defRPr lang="en-GB" sz="700" b="1" cap="all" baseline="0" smtClean="0">
                <a:solidFill>
                  <a:schemeClr val="bg1"/>
                </a:solidFill>
              </a:defRPr>
            </a:lvl1pPr>
          </a:lstStyle>
          <a:p>
            <a:r>
              <a:rPr lang="sv-SE"/>
              <a:t>International physicist’s tournament 2017</a:t>
            </a:r>
            <a:endParaRPr lang="en-GB"/>
          </a:p>
        </p:txBody>
      </p:sp>
      <p:sp>
        <p:nvSpPr>
          <p:cNvPr id="9" name="Rektangel 12"/>
          <p:cNvSpPr/>
          <p:nvPr/>
        </p:nvSpPr>
        <p:spPr>
          <a:xfrm>
            <a:off x="0" y="5971378"/>
            <a:ext cx="9144000" cy="908720"/>
          </a:xfrm>
          <a:custGeom>
            <a:avLst/>
            <a:gdLst>
              <a:gd name="connsiteX0" fmla="*/ 1360291 w 9144000"/>
              <a:gd name="connsiteY0" fmla="*/ 0 h 908720"/>
              <a:gd name="connsiteX1" fmla="*/ 9144000 w 9144000"/>
              <a:gd name="connsiteY1" fmla="*/ 0 h 908720"/>
              <a:gd name="connsiteX2" fmla="*/ 9144000 w 9144000"/>
              <a:gd name="connsiteY2" fmla="*/ 262632 h 908720"/>
              <a:gd name="connsiteX3" fmla="*/ 9144000 w 9144000"/>
              <a:gd name="connsiteY3" fmla="*/ 328588 h 908720"/>
              <a:gd name="connsiteX4" fmla="*/ 9144000 w 9144000"/>
              <a:gd name="connsiteY4" fmla="*/ 808061 h 908720"/>
              <a:gd name="connsiteX5" fmla="*/ 9144000 w 9144000"/>
              <a:gd name="connsiteY5" fmla="*/ 883320 h 908720"/>
              <a:gd name="connsiteX6" fmla="*/ 9144000 w 9144000"/>
              <a:gd name="connsiteY6" fmla="*/ 904652 h 908720"/>
              <a:gd name="connsiteX7" fmla="*/ 9065179 w 9144000"/>
              <a:gd name="connsiteY7" fmla="*/ 904652 h 908720"/>
              <a:gd name="connsiteX8" fmla="*/ 9043341 w 9144000"/>
              <a:gd name="connsiteY8" fmla="*/ 908720 h 908720"/>
              <a:gd name="connsiteX9" fmla="*/ 1259632 w 9144000"/>
              <a:gd name="connsiteY9" fmla="*/ 908720 h 908720"/>
              <a:gd name="connsiteX10" fmla="*/ 1259632 w 9144000"/>
              <a:gd name="connsiteY10" fmla="*/ 904652 h 908720"/>
              <a:gd name="connsiteX11" fmla="*/ 0 w 9144000"/>
              <a:gd name="connsiteY11" fmla="*/ 904652 h 908720"/>
              <a:gd name="connsiteX12" fmla="*/ 0 w 9144000"/>
              <a:gd name="connsiteY12" fmla="*/ 883320 h 908720"/>
              <a:gd name="connsiteX13" fmla="*/ 0 w 9144000"/>
              <a:gd name="connsiteY13" fmla="*/ 328588 h 908720"/>
              <a:gd name="connsiteX14" fmla="*/ 0 w 9144000"/>
              <a:gd name="connsiteY14" fmla="*/ 314003 h 908720"/>
              <a:gd name="connsiteX15" fmla="*/ 901401 w 9144000"/>
              <a:gd name="connsiteY15" fmla="*/ 314003 h 908720"/>
              <a:gd name="connsiteX16" fmla="*/ 1026319 w 9144000"/>
              <a:gd name="connsiteY16" fmla="*/ 314003 h 908720"/>
              <a:gd name="connsiteX17" fmla="*/ 1194387 w 9144000"/>
              <a:gd name="connsiteY17" fmla="*/ 314003 h 908720"/>
              <a:gd name="connsiteX18" fmla="*/ 1258275 w 9144000"/>
              <a:gd name="connsiteY18" fmla="*/ 262632 h 908720"/>
              <a:gd name="connsiteX19" fmla="*/ 1259632 w 9144000"/>
              <a:gd name="connsiteY19" fmla="*/ 262632 h 908720"/>
              <a:gd name="connsiteX20" fmla="*/ 1259632 w 9144000"/>
              <a:gd name="connsiteY20" fmla="*/ 255909 h 908720"/>
              <a:gd name="connsiteX21" fmla="*/ 1261441 w 9144000"/>
              <a:gd name="connsiteY21" fmla="*/ 246949 h 908720"/>
              <a:gd name="connsiteX22" fmla="*/ 1261441 w 9144000"/>
              <a:gd name="connsiteY22" fmla="*/ 91699 h 908720"/>
              <a:gd name="connsiteX23" fmla="*/ 1360291 w 9144000"/>
              <a:gd name="connsiteY23" fmla="*/ 0 h 90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0" h="908720">
                <a:moveTo>
                  <a:pt x="1360291" y="0"/>
                </a:moveTo>
                <a:lnTo>
                  <a:pt x="9144000" y="0"/>
                </a:lnTo>
                <a:lnTo>
                  <a:pt x="9144000" y="262632"/>
                </a:lnTo>
                <a:lnTo>
                  <a:pt x="9144000" y="328588"/>
                </a:lnTo>
                <a:lnTo>
                  <a:pt x="9144000" y="808061"/>
                </a:lnTo>
                <a:lnTo>
                  <a:pt x="9144000" y="883320"/>
                </a:lnTo>
                <a:lnTo>
                  <a:pt x="9144000" y="904652"/>
                </a:lnTo>
                <a:lnTo>
                  <a:pt x="9065179" y="904652"/>
                </a:lnTo>
                <a:cubicBezTo>
                  <a:pt x="9058414" y="907870"/>
                  <a:pt x="9050977" y="908720"/>
                  <a:pt x="9043341" y="908720"/>
                </a:cubicBezTo>
                <a:lnTo>
                  <a:pt x="1259632" y="908720"/>
                </a:lnTo>
                <a:lnTo>
                  <a:pt x="1259632" y="904652"/>
                </a:lnTo>
                <a:lnTo>
                  <a:pt x="0" y="904652"/>
                </a:lnTo>
                <a:lnTo>
                  <a:pt x="0" y="883320"/>
                </a:lnTo>
                <a:lnTo>
                  <a:pt x="0" y="328588"/>
                </a:lnTo>
                <a:lnTo>
                  <a:pt x="0" y="314003"/>
                </a:lnTo>
                <a:lnTo>
                  <a:pt x="901401" y="314003"/>
                </a:lnTo>
                <a:lnTo>
                  <a:pt x="1026319" y="314003"/>
                </a:lnTo>
                <a:lnTo>
                  <a:pt x="1194387" y="314003"/>
                </a:lnTo>
                <a:cubicBezTo>
                  <a:pt x="1225910" y="314003"/>
                  <a:pt x="1252353" y="292251"/>
                  <a:pt x="1258275" y="262632"/>
                </a:cubicBezTo>
                <a:lnTo>
                  <a:pt x="1259632" y="262632"/>
                </a:lnTo>
                <a:lnTo>
                  <a:pt x="1259632" y="255909"/>
                </a:lnTo>
                <a:lnTo>
                  <a:pt x="1261441" y="246949"/>
                </a:lnTo>
                <a:lnTo>
                  <a:pt x="1261441" y="91699"/>
                </a:lnTo>
                <a:cubicBezTo>
                  <a:pt x="1264629" y="40239"/>
                  <a:pt x="1260136" y="0"/>
                  <a:pt x="1360291" y="0"/>
                </a:cubicBezTo>
                <a:close/>
              </a:path>
            </a:pathLst>
          </a:custGeom>
          <a:solidFill>
            <a:srgbClr val="629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61169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p:txStyles>
    <p:titleStyle>
      <a:lvl1pPr algn="l" defTabSz="914400" rtl="0" eaLnBrk="1" latinLnBrk="0" hangingPunct="1">
        <a:lnSpc>
          <a:spcPts val="3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grc.nasa.gov/WWW/k-12/airplane/move4.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grc.nasa.gov/WWW/k-12/airplane/move4.htm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toymaker.org/" TargetMode="External"/><Relationship Id="rId2" Type="http://schemas.openxmlformats.org/officeDocument/2006/relationships/image" Target="../media/image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en-GB" dirty="0"/>
              <a:t>1. Handy glider</a:t>
            </a:r>
          </a:p>
        </p:txBody>
      </p:sp>
      <p:sp>
        <p:nvSpPr>
          <p:cNvPr id="5" name="Underrubrik 4"/>
          <p:cNvSpPr>
            <a:spLocks noGrp="1"/>
          </p:cNvSpPr>
          <p:nvPr>
            <p:ph type="subTitle" idx="1"/>
          </p:nvPr>
        </p:nvSpPr>
        <p:spPr/>
        <p:txBody>
          <a:bodyPr/>
          <a:lstStyle/>
          <a:p>
            <a:r>
              <a:rPr lang="en-GB" dirty="0"/>
              <a:t>KTH Royal Institute of Technology, Sweden</a:t>
            </a:r>
          </a:p>
          <a:p>
            <a:r>
              <a:rPr lang="en-GB" dirty="0"/>
              <a:t>International Physicist’s Tournament 2017</a:t>
            </a:r>
          </a:p>
          <a:p>
            <a:endParaRPr lang="en-GB" dirty="0"/>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4479" y="742760"/>
            <a:ext cx="800101" cy="500063"/>
          </a:xfrm>
          <a:prstGeom prst="rect">
            <a:avLst/>
          </a:prstGeom>
        </p:spPr>
      </p:pic>
    </p:spTree>
    <p:extLst>
      <p:ext uri="{BB962C8B-B14F-4D97-AF65-F5344CB8AC3E}">
        <p14:creationId xmlns:p14="http://schemas.microsoft.com/office/powerpoint/2010/main" val="197664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69" r="2169"/>
          <a:stretch>
            <a:fillRect/>
          </a:stretch>
        </p:blipFill>
        <p:spPr/>
      </p:pic>
      <p:sp>
        <p:nvSpPr>
          <p:cNvPr id="3" name="Rubrik 2"/>
          <p:cNvSpPr>
            <a:spLocks noGrp="1"/>
          </p:cNvSpPr>
          <p:nvPr>
            <p:ph type="title"/>
          </p:nvPr>
        </p:nvSpPr>
        <p:spPr/>
        <p:txBody>
          <a:bodyPr/>
          <a:lstStyle/>
          <a:p>
            <a:r>
              <a:rPr lang="en-GB" dirty="0"/>
              <a:t>Description of aircraft</a:t>
            </a:r>
            <a:r>
              <a:rPr lang="sv-SE" dirty="0"/>
              <a:t>: </a:t>
            </a:r>
            <a:r>
              <a:rPr lang="sv-SE" dirty="0" err="1"/>
              <a:t>size</a:t>
            </a:r>
            <a:r>
              <a:rPr lang="sv-SE" dirty="0"/>
              <a:t> </a:t>
            </a:r>
            <a:r>
              <a:rPr lang="sv-SE" dirty="0" err="1"/>
              <a:t>comparison</a:t>
            </a:r>
            <a:r>
              <a:rPr lang="sv-SE" dirty="0"/>
              <a:t> to hand</a:t>
            </a:r>
            <a:endParaRPr lang="en-GB" dirty="0"/>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5" name="Platshållare för sidfot 4"/>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10</a:t>
            </a:fld>
            <a:endParaRPr lang="en-GB"/>
          </a:p>
        </p:txBody>
      </p:sp>
    </p:spTree>
    <p:extLst>
      <p:ext uri="{BB962C8B-B14F-4D97-AF65-F5344CB8AC3E}">
        <p14:creationId xmlns:p14="http://schemas.microsoft.com/office/powerpoint/2010/main" val="362736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en-GB" dirty="0"/>
              <a:t>Flight basics</a:t>
            </a:r>
          </a:p>
        </p:txBody>
      </p:sp>
      <p:sp>
        <p:nvSpPr>
          <p:cNvPr id="8" name="Rektangel 7"/>
          <p:cNvSpPr/>
          <p:nvPr/>
        </p:nvSpPr>
        <p:spPr>
          <a:xfrm>
            <a:off x="1619250" y="1690255"/>
            <a:ext cx="4627418" cy="2327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2" name="Pil: sparr 11"/>
          <p:cNvSpPr/>
          <p:nvPr/>
        </p:nvSpPr>
        <p:spPr>
          <a:xfrm>
            <a:off x="2690668" y="2318328"/>
            <a:ext cx="775855" cy="1071418"/>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cxnSp>
        <p:nvCxnSpPr>
          <p:cNvPr id="19" name="Rak pilkoppling 18"/>
          <p:cNvCxnSpPr/>
          <p:nvPr/>
        </p:nvCxnSpPr>
        <p:spPr>
          <a:xfrm>
            <a:off x="6246668" y="2854037"/>
            <a:ext cx="9051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p:cNvCxnSpPr/>
          <p:nvPr/>
        </p:nvCxnSpPr>
        <p:spPr>
          <a:xfrm>
            <a:off x="3260436" y="2854037"/>
            <a:ext cx="20042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ruta 26"/>
          <p:cNvSpPr txBox="1"/>
          <p:nvPr/>
        </p:nvSpPr>
        <p:spPr>
          <a:xfrm>
            <a:off x="5264727" y="1285766"/>
            <a:ext cx="1730086" cy="369332"/>
          </a:xfrm>
          <a:prstGeom prst="rect">
            <a:avLst/>
          </a:prstGeom>
          <a:noFill/>
        </p:spPr>
        <p:txBody>
          <a:bodyPr wrap="square" rtlCol="0">
            <a:spAutoFit/>
          </a:bodyPr>
          <a:lstStyle/>
          <a:p>
            <a:r>
              <a:rPr lang="sv-SE" dirty="0"/>
              <a:t>air </a:t>
            </a:r>
            <a:r>
              <a:rPr lang="sv-SE" dirty="0" err="1"/>
              <a:t>body</a:t>
            </a:r>
            <a:endParaRPr lang="en-GB" dirty="0"/>
          </a:p>
        </p:txBody>
      </p:sp>
      <p:sp>
        <p:nvSpPr>
          <p:cNvPr id="28" name="textruta 27"/>
          <p:cNvSpPr txBox="1"/>
          <p:nvPr/>
        </p:nvSpPr>
        <p:spPr>
          <a:xfrm>
            <a:off x="2532495" y="1902754"/>
            <a:ext cx="1730086" cy="369332"/>
          </a:xfrm>
          <a:prstGeom prst="rect">
            <a:avLst/>
          </a:prstGeom>
          <a:noFill/>
        </p:spPr>
        <p:txBody>
          <a:bodyPr wrap="square" rtlCol="0">
            <a:spAutoFit/>
          </a:bodyPr>
          <a:lstStyle/>
          <a:p>
            <a:r>
              <a:rPr lang="sv-SE" dirty="0"/>
              <a:t>glider</a:t>
            </a:r>
            <a:endParaRPr lang="en-GB" dirty="0"/>
          </a:p>
        </p:txBody>
      </p:sp>
      <p:cxnSp>
        <p:nvCxnSpPr>
          <p:cNvPr id="29" name="Rak pilkoppling 28"/>
          <p:cNvCxnSpPr/>
          <p:nvPr/>
        </p:nvCxnSpPr>
        <p:spPr>
          <a:xfrm>
            <a:off x="1836592" y="4849093"/>
            <a:ext cx="1099127"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pilkoppling 29"/>
          <p:cNvCxnSpPr/>
          <p:nvPr/>
        </p:nvCxnSpPr>
        <p:spPr>
          <a:xfrm>
            <a:off x="1836592" y="4645893"/>
            <a:ext cx="20042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p:cNvCxnSpPr/>
          <p:nvPr/>
        </p:nvCxnSpPr>
        <p:spPr>
          <a:xfrm>
            <a:off x="2935719" y="4849092"/>
            <a:ext cx="9051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ruta 32"/>
          <p:cNvSpPr txBox="1"/>
          <p:nvPr/>
        </p:nvSpPr>
        <p:spPr>
          <a:xfrm>
            <a:off x="4181980" y="2087635"/>
            <a:ext cx="1810327" cy="646331"/>
          </a:xfrm>
          <a:prstGeom prst="rect">
            <a:avLst/>
          </a:prstGeom>
          <a:noFill/>
        </p:spPr>
        <p:txBody>
          <a:bodyPr wrap="square" rtlCol="0">
            <a:spAutoFit/>
          </a:bodyPr>
          <a:lstStyle/>
          <a:p>
            <a:r>
              <a:rPr lang="sv-SE" dirty="0">
                <a:solidFill>
                  <a:schemeClr val="accent1"/>
                </a:solidFill>
              </a:rPr>
              <a:t>absolute glider </a:t>
            </a:r>
            <a:r>
              <a:rPr lang="sv-SE" dirty="0" err="1">
                <a:solidFill>
                  <a:schemeClr val="accent1"/>
                </a:solidFill>
              </a:rPr>
              <a:t>velocity</a:t>
            </a:r>
            <a:endParaRPr lang="en-GB" dirty="0">
              <a:solidFill>
                <a:schemeClr val="accent1"/>
              </a:solidFill>
            </a:endParaRPr>
          </a:p>
        </p:txBody>
      </p:sp>
      <p:sp>
        <p:nvSpPr>
          <p:cNvPr id="34" name="textruta 33"/>
          <p:cNvSpPr txBox="1"/>
          <p:nvPr/>
        </p:nvSpPr>
        <p:spPr>
          <a:xfrm>
            <a:off x="6412922" y="2087420"/>
            <a:ext cx="1810327" cy="646331"/>
          </a:xfrm>
          <a:prstGeom prst="rect">
            <a:avLst/>
          </a:prstGeom>
          <a:noFill/>
        </p:spPr>
        <p:txBody>
          <a:bodyPr wrap="square" rtlCol="0">
            <a:spAutoFit/>
          </a:bodyPr>
          <a:lstStyle/>
          <a:p>
            <a:r>
              <a:rPr lang="sv-SE" dirty="0">
                <a:solidFill>
                  <a:srgbClr val="FF0000"/>
                </a:solidFill>
              </a:rPr>
              <a:t>absolute air </a:t>
            </a:r>
            <a:r>
              <a:rPr lang="sv-SE" dirty="0" err="1">
                <a:solidFill>
                  <a:srgbClr val="FF0000"/>
                </a:solidFill>
              </a:rPr>
              <a:t>body</a:t>
            </a:r>
            <a:r>
              <a:rPr lang="sv-SE" dirty="0">
                <a:solidFill>
                  <a:srgbClr val="FF0000"/>
                </a:solidFill>
              </a:rPr>
              <a:t> </a:t>
            </a:r>
            <a:r>
              <a:rPr lang="sv-SE" dirty="0" err="1">
                <a:solidFill>
                  <a:srgbClr val="FF0000"/>
                </a:solidFill>
              </a:rPr>
              <a:t>velocity</a:t>
            </a:r>
            <a:endParaRPr lang="en-GB" dirty="0">
              <a:solidFill>
                <a:srgbClr val="FF0000"/>
              </a:solidFill>
            </a:endParaRPr>
          </a:p>
        </p:txBody>
      </p:sp>
      <p:sp>
        <p:nvSpPr>
          <p:cNvPr id="35" name="textruta 34"/>
          <p:cNvSpPr txBox="1"/>
          <p:nvPr/>
        </p:nvSpPr>
        <p:spPr>
          <a:xfrm>
            <a:off x="1701656" y="5166723"/>
            <a:ext cx="6853382" cy="369332"/>
          </a:xfrm>
          <a:prstGeom prst="rect">
            <a:avLst/>
          </a:prstGeom>
          <a:noFill/>
        </p:spPr>
        <p:txBody>
          <a:bodyPr wrap="square" rtlCol="0">
            <a:spAutoFit/>
          </a:bodyPr>
          <a:lstStyle/>
          <a:p>
            <a:r>
              <a:rPr lang="sv-SE" dirty="0" err="1">
                <a:solidFill>
                  <a:srgbClr val="FFC000"/>
                </a:solidFill>
              </a:rPr>
              <a:t>airspeed</a:t>
            </a:r>
            <a:r>
              <a:rPr lang="sv-SE" dirty="0">
                <a:solidFill>
                  <a:srgbClr val="FFC000"/>
                </a:solidFill>
              </a:rPr>
              <a:t> </a:t>
            </a:r>
            <a:r>
              <a:rPr lang="sv-SE" dirty="0"/>
              <a:t>= </a:t>
            </a:r>
            <a:r>
              <a:rPr lang="sv-SE" dirty="0">
                <a:solidFill>
                  <a:schemeClr val="accent1"/>
                </a:solidFill>
              </a:rPr>
              <a:t>absolute glider </a:t>
            </a:r>
            <a:r>
              <a:rPr lang="sv-SE" dirty="0" err="1">
                <a:solidFill>
                  <a:schemeClr val="accent1"/>
                </a:solidFill>
              </a:rPr>
              <a:t>velocity</a:t>
            </a:r>
            <a:r>
              <a:rPr lang="sv-SE" dirty="0">
                <a:solidFill>
                  <a:schemeClr val="accent1"/>
                </a:solidFill>
              </a:rPr>
              <a:t> </a:t>
            </a:r>
            <a:r>
              <a:rPr lang="sv-SE" dirty="0"/>
              <a:t>– </a:t>
            </a:r>
            <a:r>
              <a:rPr lang="sv-SE" dirty="0">
                <a:solidFill>
                  <a:srgbClr val="FF0000"/>
                </a:solidFill>
              </a:rPr>
              <a:t>absolute air </a:t>
            </a:r>
            <a:r>
              <a:rPr lang="sv-SE" dirty="0" err="1">
                <a:solidFill>
                  <a:srgbClr val="FF0000"/>
                </a:solidFill>
              </a:rPr>
              <a:t>velocity</a:t>
            </a:r>
            <a:endParaRPr lang="en-GB" dirty="0">
              <a:solidFill>
                <a:srgbClr val="FF0000"/>
              </a:solidFill>
            </a:endParaRPr>
          </a:p>
        </p:txBody>
      </p:sp>
      <p:cxnSp>
        <p:nvCxnSpPr>
          <p:cNvPr id="36" name="Rak pilkoppling 35"/>
          <p:cNvCxnSpPr/>
          <p:nvPr/>
        </p:nvCxnSpPr>
        <p:spPr>
          <a:xfrm>
            <a:off x="3260436" y="3001947"/>
            <a:ext cx="1099127"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ruta 36"/>
          <p:cNvSpPr txBox="1"/>
          <p:nvPr/>
        </p:nvSpPr>
        <p:spPr>
          <a:xfrm>
            <a:off x="3614305" y="3001947"/>
            <a:ext cx="1810327" cy="369332"/>
          </a:xfrm>
          <a:prstGeom prst="rect">
            <a:avLst/>
          </a:prstGeom>
          <a:noFill/>
        </p:spPr>
        <p:txBody>
          <a:bodyPr wrap="square" rtlCol="0">
            <a:spAutoFit/>
          </a:bodyPr>
          <a:lstStyle/>
          <a:p>
            <a:r>
              <a:rPr lang="sv-SE" dirty="0" err="1">
                <a:solidFill>
                  <a:srgbClr val="FFC000"/>
                </a:solidFill>
              </a:rPr>
              <a:t>airspeed</a:t>
            </a:r>
            <a:endParaRPr lang="en-GB" dirty="0">
              <a:solidFill>
                <a:srgbClr val="FFC000"/>
              </a:solidFill>
            </a:endParaRPr>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3" name="Platshållare för sidfot 2"/>
          <p:cNvSpPr>
            <a:spLocks noGrp="1"/>
          </p:cNvSpPr>
          <p:nvPr>
            <p:ph type="ftr" sz="quarter" idx="11"/>
          </p:nvPr>
        </p:nvSpPr>
        <p:spPr/>
        <p:txBody>
          <a:bodyPr/>
          <a:lstStyle/>
          <a:p>
            <a:r>
              <a:rPr lang="en-GB"/>
              <a:t>KTH IPT Team</a:t>
            </a:r>
          </a:p>
        </p:txBody>
      </p:sp>
      <p:sp>
        <p:nvSpPr>
          <p:cNvPr id="4" name="Platshållare för bildnummer 3"/>
          <p:cNvSpPr>
            <a:spLocks noGrp="1"/>
          </p:cNvSpPr>
          <p:nvPr>
            <p:ph type="sldNum" sz="quarter" idx="12"/>
          </p:nvPr>
        </p:nvSpPr>
        <p:spPr/>
        <p:txBody>
          <a:bodyPr/>
          <a:lstStyle/>
          <a:p>
            <a:fld id="{0A5BB9CA-7E98-491A-8EA1-ABE7E829D232}" type="slidenum">
              <a:rPr lang="en-GB" smtClean="0"/>
              <a:t>11</a:t>
            </a:fld>
            <a:endParaRPr lang="en-GB"/>
          </a:p>
        </p:txBody>
      </p:sp>
    </p:spTree>
    <p:extLst>
      <p:ext uri="{BB962C8B-B14F-4D97-AF65-F5344CB8AC3E}">
        <p14:creationId xmlns:p14="http://schemas.microsoft.com/office/powerpoint/2010/main" val="299802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en-GB" dirty="0"/>
              <a:t>Flight basics</a:t>
            </a:r>
          </a:p>
        </p:txBody>
      </p:sp>
      <p:sp>
        <p:nvSpPr>
          <p:cNvPr id="6" name="Platshållare för innehåll 5"/>
          <p:cNvSpPr>
            <a:spLocks noGrp="1"/>
          </p:cNvSpPr>
          <p:nvPr>
            <p:ph idx="1"/>
          </p:nvPr>
        </p:nvSpPr>
        <p:spPr>
          <a:xfrm>
            <a:off x="1976582" y="1582739"/>
            <a:ext cx="3029527" cy="4078286"/>
          </a:xfrm>
          <a:ln>
            <a:solidFill>
              <a:schemeClr val="bg1">
                <a:lumMod val="75000"/>
              </a:schemeClr>
            </a:solidFill>
            <a:prstDash val="sysDot"/>
          </a:ln>
        </p:spPr>
        <p:txBody>
          <a:bodyPr/>
          <a:lstStyle/>
          <a:p>
            <a:r>
              <a:rPr lang="sv-SE" dirty="0"/>
              <a:t> </a:t>
            </a:r>
            <a:endParaRPr lang="en-GB" dirty="0"/>
          </a:p>
        </p:txBody>
      </p:sp>
      <p:sp>
        <p:nvSpPr>
          <p:cNvPr id="12" name="Pil: sparr 11"/>
          <p:cNvSpPr/>
          <p:nvPr/>
        </p:nvSpPr>
        <p:spPr>
          <a:xfrm>
            <a:off x="2432087" y="3281362"/>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4" name="Rak pilkoppling 13"/>
          <p:cNvCxnSpPr/>
          <p:nvPr/>
        </p:nvCxnSpPr>
        <p:spPr>
          <a:xfrm>
            <a:off x="2699939" y="3466089"/>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p:cNvCxnSpPr/>
          <p:nvPr/>
        </p:nvCxnSpPr>
        <p:spPr>
          <a:xfrm flipV="1">
            <a:off x="1413164" y="1582739"/>
            <a:ext cx="0" cy="4078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951499" y="1582739"/>
            <a:ext cx="461665" cy="4078286"/>
          </a:xfrm>
          <a:prstGeom prst="rect">
            <a:avLst/>
          </a:prstGeom>
          <a:noFill/>
        </p:spPr>
        <p:txBody>
          <a:bodyPr vert="vert270" wrap="square" rtlCol="0">
            <a:spAutoFit/>
          </a:bodyPr>
          <a:lstStyle/>
          <a:p>
            <a:r>
              <a:rPr lang="sv-SE" dirty="0" err="1"/>
              <a:t>Vertical</a:t>
            </a:r>
            <a:r>
              <a:rPr lang="sv-SE" dirty="0"/>
              <a:t> </a:t>
            </a:r>
            <a:r>
              <a:rPr lang="sv-SE" dirty="0" err="1"/>
              <a:t>direction</a:t>
            </a:r>
            <a:endParaRPr lang="en-GB" dirty="0"/>
          </a:p>
        </p:txBody>
      </p:sp>
      <p:sp>
        <p:nvSpPr>
          <p:cNvPr id="10" name="Pil: sparr 9"/>
          <p:cNvSpPr/>
          <p:nvPr/>
        </p:nvSpPr>
        <p:spPr>
          <a:xfrm>
            <a:off x="3606800" y="4269653"/>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5" name="Pil: sparr 14"/>
          <p:cNvSpPr/>
          <p:nvPr/>
        </p:nvSpPr>
        <p:spPr>
          <a:xfrm>
            <a:off x="6080917" y="3281362"/>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6" name="Rak pilkoppling 15"/>
          <p:cNvCxnSpPr/>
          <p:nvPr/>
        </p:nvCxnSpPr>
        <p:spPr>
          <a:xfrm>
            <a:off x="6348769" y="3466089"/>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Pil: sparr 16"/>
          <p:cNvSpPr/>
          <p:nvPr/>
        </p:nvSpPr>
        <p:spPr>
          <a:xfrm>
            <a:off x="7464062" y="2302308"/>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1" name="Rak pilkoppling 10"/>
          <p:cNvCxnSpPr/>
          <p:nvPr/>
        </p:nvCxnSpPr>
        <p:spPr>
          <a:xfrm flipV="1">
            <a:off x="6358006" y="2782599"/>
            <a:ext cx="0" cy="6834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p:cNvCxnSpPr/>
          <p:nvPr/>
        </p:nvCxnSpPr>
        <p:spPr>
          <a:xfrm flipV="1">
            <a:off x="7718061" y="1794309"/>
            <a:ext cx="0" cy="6834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Rak pilkoppling 23"/>
          <p:cNvCxnSpPr/>
          <p:nvPr/>
        </p:nvCxnSpPr>
        <p:spPr>
          <a:xfrm flipV="1">
            <a:off x="6617853" y="2782599"/>
            <a:ext cx="0" cy="1293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27"/>
          <p:cNvCxnSpPr/>
          <p:nvPr/>
        </p:nvCxnSpPr>
        <p:spPr>
          <a:xfrm flipV="1">
            <a:off x="6765633" y="2782599"/>
            <a:ext cx="535709" cy="498763"/>
          </a:xfrm>
          <a:prstGeom prst="straightConnector1">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p:cNvCxnSpPr/>
          <p:nvPr/>
        </p:nvCxnSpPr>
        <p:spPr>
          <a:xfrm>
            <a:off x="2986265" y="3715470"/>
            <a:ext cx="471668" cy="397164"/>
          </a:xfrm>
          <a:prstGeom prst="straightConnector1">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1" name="Platshållare för innehåll 5"/>
          <p:cNvSpPr txBox="1">
            <a:spLocks/>
          </p:cNvSpPr>
          <p:nvPr/>
        </p:nvSpPr>
        <p:spPr>
          <a:xfrm>
            <a:off x="5525511" y="1580646"/>
            <a:ext cx="3029527" cy="4078286"/>
          </a:xfrm>
          <a:prstGeom prst="rect">
            <a:avLst/>
          </a:prstGeom>
          <a:ln>
            <a:solidFill>
              <a:schemeClr val="bg1">
                <a:lumMod val="75000"/>
              </a:schemeClr>
            </a:solidFill>
            <a:prstDash val="sysDot"/>
          </a:ln>
        </p:spPr>
        <p:txBody>
          <a:bodyPr vert="horz" lIns="0" tIns="0" rIns="0" bIns="0" rtlCol="0">
            <a:norm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a:t> </a:t>
            </a:r>
            <a:endParaRPr lang="en-GB" dirty="0"/>
          </a:p>
        </p:txBody>
      </p:sp>
      <p:sp>
        <p:nvSpPr>
          <p:cNvPr id="32" name="textruta 31"/>
          <p:cNvSpPr txBox="1"/>
          <p:nvPr/>
        </p:nvSpPr>
        <p:spPr>
          <a:xfrm>
            <a:off x="1976581" y="5287239"/>
            <a:ext cx="2290618" cy="369332"/>
          </a:xfrm>
          <a:prstGeom prst="rect">
            <a:avLst/>
          </a:prstGeom>
          <a:noFill/>
        </p:spPr>
        <p:txBody>
          <a:bodyPr wrap="square" rtlCol="0">
            <a:spAutoFit/>
          </a:bodyPr>
          <a:lstStyle/>
          <a:p>
            <a:r>
              <a:rPr lang="sv-SE" dirty="0"/>
              <a:t>Still air</a:t>
            </a:r>
            <a:endParaRPr lang="en-GB" dirty="0"/>
          </a:p>
        </p:txBody>
      </p:sp>
      <p:sp>
        <p:nvSpPr>
          <p:cNvPr id="33" name="textruta 32"/>
          <p:cNvSpPr txBox="1"/>
          <p:nvPr/>
        </p:nvSpPr>
        <p:spPr>
          <a:xfrm>
            <a:off x="5525510" y="5287239"/>
            <a:ext cx="2290618" cy="369332"/>
          </a:xfrm>
          <a:prstGeom prst="rect">
            <a:avLst/>
          </a:prstGeom>
          <a:noFill/>
        </p:spPr>
        <p:txBody>
          <a:bodyPr wrap="square" rtlCol="0">
            <a:spAutoFit/>
          </a:bodyPr>
          <a:lstStyle/>
          <a:p>
            <a:r>
              <a:rPr lang="sv-SE" dirty="0" err="1"/>
              <a:t>Updraft</a:t>
            </a:r>
            <a:endParaRPr lang="en-GB" dirty="0"/>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7" name="Platshållare för sidfot 6"/>
          <p:cNvSpPr>
            <a:spLocks noGrp="1"/>
          </p:cNvSpPr>
          <p:nvPr>
            <p:ph type="ftr" sz="quarter" idx="11"/>
          </p:nvPr>
        </p:nvSpPr>
        <p:spPr/>
        <p:txBody>
          <a:bodyPr/>
          <a:lstStyle/>
          <a:p>
            <a:r>
              <a:rPr lang="en-GB"/>
              <a:t>KTH IPT Team</a:t>
            </a:r>
          </a:p>
        </p:txBody>
      </p:sp>
      <p:sp>
        <p:nvSpPr>
          <p:cNvPr id="8" name="Platshållare för bildnummer 7"/>
          <p:cNvSpPr>
            <a:spLocks noGrp="1"/>
          </p:cNvSpPr>
          <p:nvPr>
            <p:ph type="sldNum" sz="quarter" idx="12"/>
          </p:nvPr>
        </p:nvSpPr>
        <p:spPr/>
        <p:txBody>
          <a:bodyPr/>
          <a:lstStyle/>
          <a:p>
            <a:fld id="{0A5BB9CA-7E98-491A-8EA1-ABE7E829D232}" type="slidenum">
              <a:rPr lang="en-GB" smtClean="0"/>
              <a:t>12</a:t>
            </a:fld>
            <a:endParaRPr lang="en-GB"/>
          </a:p>
        </p:txBody>
      </p:sp>
      <p:sp>
        <p:nvSpPr>
          <p:cNvPr id="9" name="textruta 8"/>
          <p:cNvSpPr txBox="1"/>
          <p:nvPr/>
        </p:nvSpPr>
        <p:spPr>
          <a:xfrm>
            <a:off x="4502723" y="393103"/>
            <a:ext cx="4525819" cy="738664"/>
          </a:xfrm>
          <a:prstGeom prst="rect">
            <a:avLst/>
          </a:prstGeom>
          <a:noFill/>
        </p:spPr>
        <p:txBody>
          <a:bodyPr wrap="square" rtlCol="0">
            <a:spAutoFit/>
          </a:bodyPr>
          <a:lstStyle/>
          <a:p>
            <a:r>
              <a:rPr lang="en-GB" sz="1400" dirty="0"/>
              <a:t>Based on Updrafts and Downdrafts, NASA Glenn Research </a:t>
            </a:r>
            <a:r>
              <a:rPr lang="en-GB" sz="1400" dirty="0" err="1"/>
              <a:t>Center</a:t>
            </a:r>
            <a:r>
              <a:rPr lang="en-GB" sz="1400" dirty="0"/>
              <a:t> </a:t>
            </a:r>
            <a:r>
              <a:rPr lang="en-GB" sz="1400" dirty="0">
                <a:hlinkClick r:id="rId3"/>
              </a:rPr>
              <a:t>https://www.grc.nasa.gov/WWW/k-12/airplane/move4.html</a:t>
            </a:r>
            <a:endParaRPr lang="en-GB" sz="1400" dirty="0"/>
          </a:p>
        </p:txBody>
      </p:sp>
      <p:cxnSp>
        <p:nvCxnSpPr>
          <p:cNvPr id="27" name="Rak pilkoppling 26"/>
          <p:cNvCxnSpPr/>
          <p:nvPr/>
        </p:nvCxnSpPr>
        <p:spPr>
          <a:xfrm>
            <a:off x="2829861" y="3466089"/>
            <a:ext cx="9237" cy="6096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pilkoppling 29"/>
          <p:cNvCxnSpPr/>
          <p:nvPr/>
        </p:nvCxnSpPr>
        <p:spPr>
          <a:xfrm>
            <a:off x="3865417" y="4472907"/>
            <a:ext cx="9237" cy="6096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6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en-GB" dirty="0"/>
              <a:t>Flight basics</a:t>
            </a:r>
          </a:p>
        </p:txBody>
      </p:sp>
      <p:sp>
        <p:nvSpPr>
          <p:cNvPr id="6" name="Platshållare för innehåll 5"/>
          <p:cNvSpPr>
            <a:spLocks noGrp="1"/>
          </p:cNvSpPr>
          <p:nvPr>
            <p:ph idx="1"/>
          </p:nvPr>
        </p:nvSpPr>
        <p:spPr>
          <a:xfrm>
            <a:off x="1976582" y="1582739"/>
            <a:ext cx="3029527" cy="4078286"/>
          </a:xfrm>
          <a:ln>
            <a:solidFill>
              <a:schemeClr val="bg1">
                <a:lumMod val="75000"/>
              </a:schemeClr>
            </a:solidFill>
            <a:prstDash val="sysDot"/>
          </a:ln>
        </p:spPr>
        <p:txBody>
          <a:bodyPr/>
          <a:lstStyle/>
          <a:p>
            <a:r>
              <a:rPr lang="sv-SE" dirty="0"/>
              <a:t> </a:t>
            </a:r>
            <a:endParaRPr lang="en-GB" dirty="0"/>
          </a:p>
        </p:txBody>
      </p:sp>
      <p:sp>
        <p:nvSpPr>
          <p:cNvPr id="12" name="Pil: sparr 11"/>
          <p:cNvSpPr/>
          <p:nvPr/>
        </p:nvSpPr>
        <p:spPr>
          <a:xfrm>
            <a:off x="2432087" y="3281362"/>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4" name="Rak pilkoppling 13"/>
          <p:cNvCxnSpPr/>
          <p:nvPr/>
        </p:nvCxnSpPr>
        <p:spPr>
          <a:xfrm>
            <a:off x="2699939" y="3466089"/>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p:cNvCxnSpPr/>
          <p:nvPr/>
        </p:nvCxnSpPr>
        <p:spPr>
          <a:xfrm flipV="1">
            <a:off x="1413164" y="1582739"/>
            <a:ext cx="0" cy="4078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951499" y="1582739"/>
            <a:ext cx="461665" cy="4078286"/>
          </a:xfrm>
          <a:prstGeom prst="rect">
            <a:avLst/>
          </a:prstGeom>
          <a:noFill/>
        </p:spPr>
        <p:txBody>
          <a:bodyPr vert="vert270" wrap="square" rtlCol="0">
            <a:spAutoFit/>
          </a:bodyPr>
          <a:lstStyle/>
          <a:p>
            <a:r>
              <a:rPr lang="sv-SE" dirty="0" err="1"/>
              <a:t>Vertical</a:t>
            </a:r>
            <a:r>
              <a:rPr lang="sv-SE" dirty="0"/>
              <a:t> </a:t>
            </a:r>
            <a:r>
              <a:rPr lang="sv-SE" dirty="0" err="1"/>
              <a:t>direction</a:t>
            </a:r>
            <a:endParaRPr lang="en-GB" dirty="0"/>
          </a:p>
        </p:txBody>
      </p:sp>
      <p:sp>
        <p:nvSpPr>
          <p:cNvPr id="10" name="Pil: sparr 9"/>
          <p:cNvSpPr/>
          <p:nvPr/>
        </p:nvSpPr>
        <p:spPr>
          <a:xfrm>
            <a:off x="3606800" y="4269653"/>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3" name="Rak pilkoppling 12"/>
          <p:cNvCxnSpPr/>
          <p:nvPr/>
        </p:nvCxnSpPr>
        <p:spPr>
          <a:xfrm>
            <a:off x="3879272" y="4454380"/>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Pil: sparr 14"/>
          <p:cNvSpPr/>
          <p:nvPr/>
        </p:nvSpPr>
        <p:spPr>
          <a:xfrm>
            <a:off x="6080917" y="3281362"/>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6" name="Rak pilkoppling 15"/>
          <p:cNvCxnSpPr/>
          <p:nvPr/>
        </p:nvCxnSpPr>
        <p:spPr>
          <a:xfrm>
            <a:off x="6348769" y="3466089"/>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Pil: sparr 16"/>
          <p:cNvSpPr/>
          <p:nvPr/>
        </p:nvSpPr>
        <p:spPr>
          <a:xfrm>
            <a:off x="7464062" y="2302308"/>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cxnSp>
        <p:nvCxnSpPr>
          <p:cNvPr id="18" name="Rak pilkoppling 17"/>
          <p:cNvCxnSpPr/>
          <p:nvPr/>
        </p:nvCxnSpPr>
        <p:spPr>
          <a:xfrm>
            <a:off x="7718061" y="2477799"/>
            <a:ext cx="9237" cy="6096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p:cNvCxnSpPr/>
          <p:nvPr/>
        </p:nvCxnSpPr>
        <p:spPr>
          <a:xfrm flipV="1">
            <a:off x="6358006" y="2782599"/>
            <a:ext cx="0" cy="6834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p:cNvCxnSpPr/>
          <p:nvPr/>
        </p:nvCxnSpPr>
        <p:spPr>
          <a:xfrm flipV="1">
            <a:off x="7718061" y="1794309"/>
            <a:ext cx="0" cy="6834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Rak pilkoppling 23"/>
          <p:cNvCxnSpPr/>
          <p:nvPr/>
        </p:nvCxnSpPr>
        <p:spPr>
          <a:xfrm flipV="1">
            <a:off x="6617853" y="2782599"/>
            <a:ext cx="0" cy="1293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p:cNvCxnSpPr/>
          <p:nvPr/>
        </p:nvCxnSpPr>
        <p:spPr>
          <a:xfrm flipV="1">
            <a:off x="8012542" y="1794309"/>
            <a:ext cx="0" cy="1293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27"/>
          <p:cNvCxnSpPr/>
          <p:nvPr/>
        </p:nvCxnSpPr>
        <p:spPr>
          <a:xfrm flipV="1">
            <a:off x="6765633" y="2782599"/>
            <a:ext cx="535709" cy="498763"/>
          </a:xfrm>
          <a:prstGeom prst="straightConnector1">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p:cNvCxnSpPr/>
          <p:nvPr/>
        </p:nvCxnSpPr>
        <p:spPr>
          <a:xfrm>
            <a:off x="2986265" y="3715470"/>
            <a:ext cx="471668" cy="397164"/>
          </a:xfrm>
          <a:prstGeom prst="straightConnector1">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1" name="Platshållare för innehåll 5"/>
          <p:cNvSpPr txBox="1">
            <a:spLocks/>
          </p:cNvSpPr>
          <p:nvPr/>
        </p:nvSpPr>
        <p:spPr>
          <a:xfrm>
            <a:off x="5525511" y="1580646"/>
            <a:ext cx="3029527" cy="4078286"/>
          </a:xfrm>
          <a:prstGeom prst="rect">
            <a:avLst/>
          </a:prstGeom>
          <a:ln>
            <a:solidFill>
              <a:schemeClr val="bg1">
                <a:lumMod val="75000"/>
              </a:schemeClr>
            </a:solidFill>
            <a:prstDash val="sysDot"/>
          </a:ln>
        </p:spPr>
        <p:txBody>
          <a:bodyPr vert="horz" lIns="0" tIns="0" rIns="0" bIns="0" rtlCol="0">
            <a:norm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a:t> </a:t>
            </a:r>
            <a:endParaRPr lang="en-GB" dirty="0"/>
          </a:p>
        </p:txBody>
      </p:sp>
      <p:sp>
        <p:nvSpPr>
          <p:cNvPr id="32" name="textruta 31"/>
          <p:cNvSpPr txBox="1"/>
          <p:nvPr/>
        </p:nvSpPr>
        <p:spPr>
          <a:xfrm>
            <a:off x="1976581" y="5287239"/>
            <a:ext cx="2290618" cy="369332"/>
          </a:xfrm>
          <a:prstGeom prst="rect">
            <a:avLst/>
          </a:prstGeom>
          <a:noFill/>
        </p:spPr>
        <p:txBody>
          <a:bodyPr wrap="square" rtlCol="0">
            <a:spAutoFit/>
          </a:bodyPr>
          <a:lstStyle/>
          <a:p>
            <a:r>
              <a:rPr lang="sv-SE" dirty="0"/>
              <a:t>Still air</a:t>
            </a:r>
            <a:endParaRPr lang="en-GB" dirty="0"/>
          </a:p>
        </p:txBody>
      </p:sp>
      <p:sp>
        <p:nvSpPr>
          <p:cNvPr id="33" name="textruta 32"/>
          <p:cNvSpPr txBox="1"/>
          <p:nvPr/>
        </p:nvSpPr>
        <p:spPr>
          <a:xfrm>
            <a:off x="5525510" y="5287239"/>
            <a:ext cx="2290618" cy="369332"/>
          </a:xfrm>
          <a:prstGeom prst="rect">
            <a:avLst/>
          </a:prstGeom>
          <a:noFill/>
        </p:spPr>
        <p:txBody>
          <a:bodyPr wrap="square" rtlCol="0">
            <a:spAutoFit/>
          </a:bodyPr>
          <a:lstStyle/>
          <a:p>
            <a:r>
              <a:rPr lang="sv-SE" dirty="0" err="1"/>
              <a:t>Updraft</a:t>
            </a:r>
            <a:endParaRPr lang="en-GB" dirty="0"/>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7" name="Platshållare för sidfot 6"/>
          <p:cNvSpPr>
            <a:spLocks noGrp="1"/>
          </p:cNvSpPr>
          <p:nvPr>
            <p:ph type="ftr" sz="quarter" idx="11"/>
          </p:nvPr>
        </p:nvSpPr>
        <p:spPr/>
        <p:txBody>
          <a:bodyPr/>
          <a:lstStyle/>
          <a:p>
            <a:r>
              <a:rPr lang="en-GB"/>
              <a:t>KTH IPT Team</a:t>
            </a:r>
          </a:p>
        </p:txBody>
      </p:sp>
      <p:sp>
        <p:nvSpPr>
          <p:cNvPr id="8" name="Platshållare för bildnummer 7"/>
          <p:cNvSpPr>
            <a:spLocks noGrp="1"/>
          </p:cNvSpPr>
          <p:nvPr>
            <p:ph type="sldNum" sz="quarter" idx="12"/>
          </p:nvPr>
        </p:nvSpPr>
        <p:spPr/>
        <p:txBody>
          <a:bodyPr/>
          <a:lstStyle/>
          <a:p>
            <a:fld id="{0A5BB9CA-7E98-491A-8EA1-ABE7E829D232}" type="slidenum">
              <a:rPr lang="en-GB" smtClean="0"/>
              <a:t>13</a:t>
            </a:fld>
            <a:endParaRPr lang="en-GB"/>
          </a:p>
        </p:txBody>
      </p:sp>
      <p:sp>
        <p:nvSpPr>
          <p:cNvPr id="9" name="textruta 8"/>
          <p:cNvSpPr txBox="1"/>
          <p:nvPr/>
        </p:nvSpPr>
        <p:spPr>
          <a:xfrm>
            <a:off x="4502723" y="393103"/>
            <a:ext cx="4525819" cy="738664"/>
          </a:xfrm>
          <a:prstGeom prst="rect">
            <a:avLst/>
          </a:prstGeom>
          <a:noFill/>
        </p:spPr>
        <p:txBody>
          <a:bodyPr wrap="square" rtlCol="0">
            <a:spAutoFit/>
          </a:bodyPr>
          <a:lstStyle/>
          <a:p>
            <a:r>
              <a:rPr lang="en-GB" sz="1400" dirty="0"/>
              <a:t>Based on Updrafts and Downdrafts, NASA Glenn Research </a:t>
            </a:r>
            <a:r>
              <a:rPr lang="en-GB" sz="1400" dirty="0" err="1"/>
              <a:t>Center</a:t>
            </a:r>
            <a:r>
              <a:rPr lang="en-GB" sz="1400" dirty="0"/>
              <a:t> </a:t>
            </a:r>
            <a:r>
              <a:rPr lang="en-GB" sz="1400" dirty="0">
                <a:hlinkClick r:id="rId3"/>
              </a:rPr>
              <a:t>https://www.grc.nasa.gov/WWW/k-12/airplane/move4.html</a:t>
            </a:r>
            <a:endParaRPr lang="en-GB" sz="1400" dirty="0"/>
          </a:p>
        </p:txBody>
      </p:sp>
      <p:cxnSp>
        <p:nvCxnSpPr>
          <p:cNvPr id="27" name="Rak pilkoppling 26"/>
          <p:cNvCxnSpPr/>
          <p:nvPr/>
        </p:nvCxnSpPr>
        <p:spPr>
          <a:xfrm>
            <a:off x="2829861" y="3466089"/>
            <a:ext cx="9237" cy="6096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pilkoppling 29"/>
          <p:cNvCxnSpPr/>
          <p:nvPr/>
        </p:nvCxnSpPr>
        <p:spPr>
          <a:xfrm>
            <a:off x="3994725" y="4470687"/>
            <a:ext cx="9237" cy="60960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9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rot="19597472">
            <a:off x="3151139" y="2468015"/>
            <a:ext cx="816327" cy="1915883"/>
          </a:xfrm>
          <a:custGeom>
            <a:avLst/>
            <a:gdLst>
              <a:gd name="connsiteX0" fmla="*/ 0 w 490650"/>
              <a:gd name="connsiteY0" fmla="*/ 0 h 1801091"/>
              <a:gd name="connsiteX1" fmla="*/ 490650 w 490650"/>
              <a:gd name="connsiteY1" fmla="*/ 0 h 1801091"/>
              <a:gd name="connsiteX2" fmla="*/ 490650 w 490650"/>
              <a:gd name="connsiteY2" fmla="*/ 1801091 h 1801091"/>
              <a:gd name="connsiteX3" fmla="*/ 0 w 490650"/>
              <a:gd name="connsiteY3" fmla="*/ 1801091 h 1801091"/>
              <a:gd name="connsiteX4" fmla="*/ 0 w 490650"/>
              <a:gd name="connsiteY4" fmla="*/ 0 h 1801091"/>
              <a:gd name="connsiteX0" fmla="*/ 234026 w 490650"/>
              <a:gd name="connsiteY0" fmla="*/ 165229 h 1801091"/>
              <a:gd name="connsiteX1" fmla="*/ 490650 w 490650"/>
              <a:gd name="connsiteY1" fmla="*/ 0 h 1801091"/>
              <a:gd name="connsiteX2" fmla="*/ 490650 w 490650"/>
              <a:gd name="connsiteY2" fmla="*/ 1801091 h 1801091"/>
              <a:gd name="connsiteX3" fmla="*/ 0 w 490650"/>
              <a:gd name="connsiteY3" fmla="*/ 1801091 h 1801091"/>
              <a:gd name="connsiteX4" fmla="*/ 234026 w 490650"/>
              <a:gd name="connsiteY4" fmla="*/ 165229 h 1801091"/>
              <a:gd name="connsiteX0" fmla="*/ 2632 w 259256"/>
              <a:gd name="connsiteY0" fmla="*/ 165229 h 1953525"/>
              <a:gd name="connsiteX1" fmla="*/ 259256 w 259256"/>
              <a:gd name="connsiteY1" fmla="*/ 0 h 1953525"/>
              <a:gd name="connsiteX2" fmla="*/ 259256 w 259256"/>
              <a:gd name="connsiteY2" fmla="*/ 1801091 h 1953525"/>
              <a:gd name="connsiteX3" fmla="*/ 0 w 259256"/>
              <a:gd name="connsiteY3" fmla="*/ 1953525 h 1953525"/>
              <a:gd name="connsiteX4" fmla="*/ 2632 w 259256"/>
              <a:gd name="connsiteY4" fmla="*/ 165229 h 195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6" h="1953525">
                <a:moveTo>
                  <a:pt x="2632" y="165229"/>
                </a:moveTo>
                <a:lnTo>
                  <a:pt x="259256" y="0"/>
                </a:lnTo>
                <a:lnTo>
                  <a:pt x="259256" y="1801091"/>
                </a:lnTo>
                <a:lnTo>
                  <a:pt x="0" y="1953525"/>
                </a:lnTo>
                <a:cubicBezTo>
                  <a:pt x="877" y="1357426"/>
                  <a:pt x="1755" y="761328"/>
                  <a:pt x="2632" y="165229"/>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prstClr val="black"/>
              </a:solidFill>
              <a:latin typeface="Arial"/>
            </a:endParaRPr>
          </a:p>
        </p:txBody>
      </p:sp>
      <p:sp>
        <p:nvSpPr>
          <p:cNvPr id="2" name="Rubrik 1"/>
          <p:cNvSpPr>
            <a:spLocks noGrp="1"/>
          </p:cNvSpPr>
          <p:nvPr>
            <p:ph type="title"/>
          </p:nvPr>
        </p:nvSpPr>
        <p:spPr/>
        <p:txBody>
          <a:bodyPr/>
          <a:lstStyle/>
          <a:p>
            <a:r>
              <a:rPr lang="sv-SE" dirty="0" err="1"/>
              <a:t>Deflection</a:t>
            </a:r>
            <a:r>
              <a:rPr lang="sv-SE" dirty="0"/>
              <a:t> </a:t>
            </a:r>
            <a:r>
              <a:rPr lang="sv-SE" dirty="0" err="1"/>
              <a:t>of</a:t>
            </a:r>
            <a:r>
              <a:rPr lang="sv-SE" dirty="0"/>
              <a:t> air by </a:t>
            </a:r>
            <a:r>
              <a:rPr lang="sv-SE" dirty="0" err="1"/>
              <a:t>cardboard</a:t>
            </a:r>
            <a:endParaRPr lang="en-GB" dirty="0"/>
          </a:p>
        </p:txBody>
      </p:sp>
      <p:sp>
        <p:nvSpPr>
          <p:cNvPr id="4" name="textruta 3"/>
          <p:cNvSpPr txBox="1"/>
          <p:nvPr/>
        </p:nvSpPr>
        <p:spPr>
          <a:xfrm>
            <a:off x="951499" y="1582739"/>
            <a:ext cx="461665" cy="4078286"/>
          </a:xfrm>
          <a:prstGeom prst="rect">
            <a:avLst/>
          </a:prstGeom>
          <a:noFill/>
        </p:spPr>
        <p:txBody>
          <a:bodyPr vert="vert270" wrap="square" rtlCol="0">
            <a:spAutoFit/>
          </a:bodyPr>
          <a:lstStyle/>
          <a:p>
            <a:r>
              <a:rPr lang="sv-SE" dirty="0" err="1"/>
              <a:t>Vertical</a:t>
            </a:r>
            <a:r>
              <a:rPr lang="sv-SE" dirty="0"/>
              <a:t> </a:t>
            </a:r>
            <a:r>
              <a:rPr lang="sv-SE" dirty="0" err="1"/>
              <a:t>direction</a:t>
            </a:r>
            <a:endParaRPr lang="en-GB" dirty="0"/>
          </a:p>
        </p:txBody>
      </p:sp>
      <p:cxnSp>
        <p:nvCxnSpPr>
          <p:cNvPr id="5" name="Rak pilkoppling 4"/>
          <p:cNvCxnSpPr/>
          <p:nvPr/>
        </p:nvCxnSpPr>
        <p:spPr>
          <a:xfrm flipV="1">
            <a:off x="1413164" y="1582739"/>
            <a:ext cx="0" cy="4078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Pil: sparr 5"/>
          <p:cNvSpPr/>
          <p:nvPr/>
        </p:nvSpPr>
        <p:spPr>
          <a:xfrm>
            <a:off x="3773056" y="2184400"/>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26" name="Frihandsfigur: Form 25"/>
          <p:cNvSpPr/>
          <p:nvPr/>
        </p:nvSpPr>
        <p:spPr>
          <a:xfrm>
            <a:off x="4091710" y="2706255"/>
            <a:ext cx="3306618" cy="824480"/>
          </a:xfrm>
          <a:custGeom>
            <a:avLst/>
            <a:gdLst>
              <a:gd name="connsiteX0" fmla="*/ 3306618 w 3306618"/>
              <a:gd name="connsiteY0" fmla="*/ 738909 h 824480"/>
              <a:gd name="connsiteX1" fmla="*/ 923636 w 3306618"/>
              <a:gd name="connsiteY1" fmla="*/ 757382 h 824480"/>
              <a:gd name="connsiteX2" fmla="*/ 0 w 3306618"/>
              <a:gd name="connsiteY2" fmla="*/ 0 h 824480"/>
            </a:gdLst>
            <a:ahLst/>
            <a:cxnLst>
              <a:cxn ang="0">
                <a:pos x="connsiteX0" y="connsiteY0"/>
              </a:cxn>
              <a:cxn ang="0">
                <a:pos x="connsiteX1" y="connsiteY1"/>
              </a:cxn>
              <a:cxn ang="0">
                <a:pos x="connsiteX2" y="connsiteY2"/>
              </a:cxn>
            </a:cxnLst>
            <a:rect l="l" t="t" r="r" b="b"/>
            <a:pathLst>
              <a:path w="3306618" h="824480">
                <a:moveTo>
                  <a:pt x="3306618" y="738909"/>
                </a:moveTo>
                <a:cubicBezTo>
                  <a:pt x="2390678" y="809721"/>
                  <a:pt x="1474739" y="880533"/>
                  <a:pt x="923636" y="757382"/>
                </a:cubicBezTo>
                <a:cubicBezTo>
                  <a:pt x="372533" y="634231"/>
                  <a:pt x="186266" y="317115"/>
                  <a:pt x="0"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Rak pilkoppling 27"/>
          <p:cNvCxnSpPr/>
          <p:nvPr/>
        </p:nvCxnSpPr>
        <p:spPr>
          <a:xfrm flipH="1">
            <a:off x="5010728" y="3962401"/>
            <a:ext cx="238760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ruta 29"/>
          <p:cNvSpPr txBox="1"/>
          <p:nvPr/>
        </p:nvSpPr>
        <p:spPr>
          <a:xfrm>
            <a:off x="5251808" y="1907462"/>
            <a:ext cx="2440492" cy="923330"/>
          </a:xfrm>
          <a:prstGeom prst="rect">
            <a:avLst/>
          </a:prstGeom>
          <a:noFill/>
        </p:spPr>
        <p:txBody>
          <a:bodyPr wrap="square" rtlCol="0">
            <a:spAutoFit/>
          </a:bodyPr>
          <a:lstStyle/>
          <a:p>
            <a:r>
              <a:rPr lang="sv-SE" dirty="0" err="1"/>
              <a:t>Incoming</a:t>
            </a:r>
            <a:r>
              <a:rPr lang="sv-SE" dirty="0"/>
              <a:t> air is </a:t>
            </a:r>
            <a:r>
              <a:rPr lang="sv-SE" dirty="0" err="1"/>
              <a:t>deflected</a:t>
            </a:r>
            <a:r>
              <a:rPr lang="sv-SE" dirty="0"/>
              <a:t>: </a:t>
            </a:r>
            <a:r>
              <a:rPr lang="sv-SE" dirty="0" err="1"/>
              <a:t>updraft</a:t>
            </a:r>
            <a:r>
              <a:rPr lang="sv-SE" dirty="0"/>
              <a:t> is </a:t>
            </a:r>
            <a:r>
              <a:rPr lang="sv-SE" dirty="0" err="1"/>
              <a:t>created</a:t>
            </a:r>
            <a:r>
              <a:rPr lang="sv-SE" dirty="0"/>
              <a:t> </a:t>
            </a:r>
            <a:endParaRPr lang="en-GB" dirty="0"/>
          </a:p>
        </p:txBody>
      </p:sp>
      <p:sp>
        <p:nvSpPr>
          <p:cNvPr id="31" name="textruta 30"/>
          <p:cNvSpPr txBox="1"/>
          <p:nvPr/>
        </p:nvSpPr>
        <p:spPr>
          <a:xfrm>
            <a:off x="2539066" y="4482847"/>
            <a:ext cx="2480899" cy="369332"/>
          </a:xfrm>
          <a:prstGeom prst="rect">
            <a:avLst/>
          </a:prstGeom>
          <a:noFill/>
        </p:spPr>
        <p:txBody>
          <a:bodyPr wrap="square" rtlCol="0">
            <a:spAutoFit/>
          </a:bodyPr>
          <a:lstStyle/>
          <a:p>
            <a:r>
              <a:rPr lang="sv-SE" dirty="0" err="1"/>
              <a:t>cardboard</a:t>
            </a:r>
            <a:r>
              <a:rPr lang="sv-SE" dirty="0"/>
              <a:t>, hand etc.</a:t>
            </a:r>
            <a:endParaRPr lang="en-GB" dirty="0"/>
          </a:p>
        </p:txBody>
      </p:sp>
      <p:sp>
        <p:nvSpPr>
          <p:cNvPr id="3" name="Platshållare för datum 2"/>
          <p:cNvSpPr>
            <a:spLocks noGrp="1"/>
          </p:cNvSpPr>
          <p:nvPr>
            <p:ph type="dt" sz="half" idx="10"/>
          </p:nvPr>
        </p:nvSpPr>
        <p:spPr/>
        <p:txBody>
          <a:bodyPr/>
          <a:lstStyle/>
          <a:p>
            <a:r>
              <a:rPr lang="sv-SE"/>
              <a:t>International physicist’s tournament 2017</a:t>
            </a:r>
            <a:endParaRPr lang="en-GB"/>
          </a:p>
        </p:txBody>
      </p:sp>
      <p:sp>
        <p:nvSpPr>
          <p:cNvPr id="8" name="Platshållare för sidfot 7"/>
          <p:cNvSpPr>
            <a:spLocks noGrp="1"/>
          </p:cNvSpPr>
          <p:nvPr>
            <p:ph type="ftr" sz="quarter" idx="11"/>
          </p:nvPr>
        </p:nvSpPr>
        <p:spPr/>
        <p:txBody>
          <a:bodyPr/>
          <a:lstStyle/>
          <a:p>
            <a:r>
              <a:rPr lang="en-GB"/>
              <a:t>KTH IPT Team</a:t>
            </a:r>
          </a:p>
        </p:txBody>
      </p:sp>
      <p:sp>
        <p:nvSpPr>
          <p:cNvPr id="9" name="Platshållare för bildnummer 8"/>
          <p:cNvSpPr>
            <a:spLocks noGrp="1"/>
          </p:cNvSpPr>
          <p:nvPr>
            <p:ph type="sldNum" sz="quarter" idx="12"/>
          </p:nvPr>
        </p:nvSpPr>
        <p:spPr/>
        <p:txBody>
          <a:bodyPr/>
          <a:lstStyle/>
          <a:p>
            <a:fld id="{0A5BB9CA-7E98-491A-8EA1-ABE7E829D232}" type="slidenum">
              <a:rPr lang="en-GB" smtClean="0"/>
              <a:t>14</a:t>
            </a:fld>
            <a:endParaRPr lang="en-GB"/>
          </a:p>
        </p:txBody>
      </p:sp>
      <p:sp>
        <p:nvSpPr>
          <p:cNvPr id="14" name="textruta 13"/>
          <p:cNvSpPr txBox="1"/>
          <p:nvPr/>
        </p:nvSpPr>
        <p:spPr>
          <a:xfrm>
            <a:off x="5745019" y="4841179"/>
            <a:ext cx="3246070" cy="1015663"/>
          </a:xfrm>
          <a:prstGeom prst="rect">
            <a:avLst/>
          </a:prstGeom>
          <a:noFill/>
        </p:spPr>
        <p:txBody>
          <a:bodyPr wrap="square" rtlCol="0">
            <a:spAutoFit/>
          </a:bodyPr>
          <a:lstStyle/>
          <a:p>
            <a:r>
              <a:rPr lang="en-GB" dirty="0"/>
              <a:t>Glider can only be controlled if flown close to the top edge!</a:t>
            </a:r>
          </a:p>
          <a:p>
            <a:r>
              <a:rPr lang="en-GB" sz="1200" dirty="0"/>
              <a:t>(mutual observation of investigator and sciencetoymaker.org)</a:t>
            </a:r>
          </a:p>
        </p:txBody>
      </p:sp>
    </p:spTree>
    <p:extLst>
      <p:ext uri="{BB962C8B-B14F-4D97-AF65-F5344CB8AC3E}">
        <p14:creationId xmlns:p14="http://schemas.microsoft.com/office/powerpoint/2010/main" val="31944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Simulations</a:t>
            </a:r>
            <a:endParaRPr lang="en-GB" dirty="0"/>
          </a:p>
        </p:txBody>
      </p:sp>
      <mc:AlternateContent xmlns:mc="http://schemas.openxmlformats.org/markup-compatibility/2006" xmlns:a14="http://schemas.microsoft.com/office/drawing/2010/main">
        <mc:Choice Requires="a14">
          <p:sp>
            <p:nvSpPr>
              <p:cNvPr id="3" name="Platshållare för innehåll 2"/>
              <p:cNvSpPr>
                <a:spLocks noGrp="1"/>
              </p:cNvSpPr>
              <p:nvPr>
                <p:ph idx="1"/>
              </p:nvPr>
            </p:nvSpPr>
            <p:spPr/>
            <p:txBody>
              <a:bodyPr/>
              <a:lstStyle/>
              <a:p>
                <a:r>
                  <a:rPr lang="sv-SE" dirty="0"/>
                  <a:t>Naivier-Stokes </a:t>
                </a:r>
                <a:r>
                  <a:rPr lang="sv-SE" dirty="0" err="1"/>
                  <a:t>equations</a:t>
                </a:r>
                <a:r>
                  <a:rPr lang="sv-SE" dirty="0"/>
                  <a:t> for </a:t>
                </a:r>
                <a:r>
                  <a:rPr lang="sv-SE" dirty="0" err="1"/>
                  <a:t>stationary</a:t>
                </a:r>
                <a:r>
                  <a:rPr lang="sv-SE" dirty="0"/>
                  <a:t> </a:t>
                </a:r>
                <a:r>
                  <a:rPr lang="sv-SE" dirty="0" err="1"/>
                  <a:t>incompressible</a:t>
                </a:r>
                <a:r>
                  <a:rPr lang="sv-SE" dirty="0"/>
                  <a:t> </a:t>
                </a:r>
                <a:r>
                  <a:rPr lang="sv-SE" dirty="0" err="1"/>
                  <a:t>flow</a:t>
                </a:r>
                <a:r>
                  <a:rPr lang="sv-SE" dirty="0"/>
                  <a:t> </a:t>
                </a:r>
                <a:r>
                  <a:rPr lang="sv-SE" dirty="0" err="1"/>
                  <a:t>with</a:t>
                </a:r>
                <a:r>
                  <a:rPr lang="sv-SE" dirty="0"/>
                  <a:t> no-slip </a:t>
                </a:r>
                <a:r>
                  <a:rPr lang="sv-SE" dirty="0" err="1"/>
                  <a:t>boundary</a:t>
                </a:r>
                <a:r>
                  <a:rPr lang="sv-SE" dirty="0"/>
                  <a:t> </a:t>
                </a:r>
                <a:r>
                  <a:rPr lang="sv-SE" dirty="0" err="1"/>
                  <a:t>condition</a:t>
                </a:r>
                <a:endParaRPr lang="sv-SE" dirty="0"/>
              </a:p>
              <a:p>
                <a:endParaRPr lang="sv-SE" dirty="0"/>
              </a:p>
              <a:p>
                <a:pPr/>
                <a14:m>
                  <m:oMathPara xmlns:m="http://schemas.openxmlformats.org/officeDocument/2006/math">
                    <m:oMathParaPr>
                      <m:jc m:val="centerGroup"/>
                    </m:oMathParaPr>
                    <m:oMath xmlns:m="http://schemas.openxmlformats.org/officeDocument/2006/math">
                      <m:r>
                        <a:rPr lang="sv-SE" b="0" i="1" smtClean="0">
                          <a:latin typeface="Cambria Math" panose="02040503050406030204" pitchFamily="18" charset="0"/>
                        </a:rPr>
                        <m:t>𝜌</m:t>
                      </m:r>
                      <m:d>
                        <m:dPr>
                          <m:ctrlPr>
                            <a:rPr lang="sv-SE" b="0" i="1" smtClean="0">
                              <a:latin typeface="Cambria Math" panose="02040503050406030204" pitchFamily="18" charset="0"/>
                            </a:rPr>
                          </m:ctrlPr>
                        </m:dPr>
                        <m:e>
                          <m:r>
                            <a:rPr lang="sv-SE" b="1" i="1" smtClean="0">
                              <a:latin typeface="Cambria Math" panose="02040503050406030204" pitchFamily="18" charset="0"/>
                            </a:rPr>
                            <m:t>𝒖</m:t>
                          </m:r>
                          <m:r>
                            <a:rPr lang="sv-SE" b="0" i="1" smtClean="0">
                              <a:latin typeface="Cambria Math" panose="02040503050406030204" pitchFamily="18" charset="0"/>
                            </a:rPr>
                            <m:t>⋅</m:t>
                          </m:r>
                          <m:r>
                            <a:rPr lang="sv-SE" b="0" i="0" smtClean="0">
                              <a:latin typeface="Cambria Math" panose="02040503050406030204" pitchFamily="18" charset="0"/>
                            </a:rPr>
                            <m:t>𝛻</m:t>
                          </m:r>
                        </m:e>
                      </m:d>
                      <m:r>
                        <a:rPr lang="sv-SE" b="1" i="1" smtClean="0">
                          <a:latin typeface="Cambria Math" panose="02040503050406030204" pitchFamily="18" charset="0"/>
                        </a:rPr>
                        <m:t>𝒖</m:t>
                      </m:r>
                      <m:r>
                        <a:rPr lang="sv-SE" b="0" i="1" smtClean="0">
                          <a:latin typeface="Cambria Math" panose="02040503050406030204" pitchFamily="18" charset="0"/>
                        </a:rPr>
                        <m:t>=</m:t>
                      </m:r>
                      <m:r>
                        <a:rPr lang="sv-SE" b="0" i="0" smtClean="0">
                          <a:latin typeface="Cambria Math" panose="02040503050406030204" pitchFamily="18" charset="0"/>
                        </a:rPr>
                        <m:t>𝛻</m:t>
                      </m:r>
                      <m:r>
                        <a:rPr lang="sv-SE" b="0" i="1" smtClean="0">
                          <a:latin typeface="Cambria Math" panose="02040503050406030204" pitchFamily="18" charset="0"/>
                        </a:rPr>
                        <m:t>⋅</m:t>
                      </m:r>
                      <m:d>
                        <m:dPr>
                          <m:begChr m:val="["/>
                          <m:endChr m:val="]"/>
                          <m:ctrlPr>
                            <a:rPr lang="sv-SE" b="0" i="1" smtClean="0">
                              <a:latin typeface="Cambria Math" panose="02040503050406030204" pitchFamily="18" charset="0"/>
                            </a:rPr>
                          </m:ctrlPr>
                        </m:dPr>
                        <m:e>
                          <m:r>
                            <a:rPr lang="sv-SE" b="0" i="1" smtClean="0">
                              <a:latin typeface="Cambria Math" panose="02040503050406030204" pitchFamily="18" charset="0"/>
                            </a:rPr>
                            <m:t>−</m:t>
                          </m:r>
                          <m:r>
                            <a:rPr lang="sv-SE" b="0" i="1" smtClean="0">
                              <a:latin typeface="Cambria Math" panose="02040503050406030204" pitchFamily="18" charset="0"/>
                            </a:rPr>
                            <m:t>𝜌</m:t>
                          </m:r>
                          <m:r>
                            <a:rPr lang="sv-SE" b="0" i="1" smtClean="0">
                              <a:latin typeface="Cambria Math" panose="02040503050406030204" pitchFamily="18" charset="0"/>
                            </a:rPr>
                            <m:t>𝐼</m:t>
                          </m:r>
                          <m:r>
                            <a:rPr lang="sv-SE" b="0" i="1" smtClean="0">
                              <a:latin typeface="Cambria Math" panose="02040503050406030204" pitchFamily="18" charset="0"/>
                            </a:rPr>
                            <m:t>+</m:t>
                          </m:r>
                          <m:d>
                            <m:dPr>
                              <m:ctrlPr>
                                <a:rPr lang="sv-SE" b="0" i="1" smtClean="0">
                                  <a:latin typeface="Cambria Math" panose="02040503050406030204" pitchFamily="18" charset="0"/>
                                </a:rPr>
                              </m:ctrlPr>
                            </m:dPr>
                            <m:e>
                              <m:r>
                                <a:rPr lang="sv-SE" b="0" i="1" smtClean="0">
                                  <a:latin typeface="Cambria Math" panose="02040503050406030204" pitchFamily="18" charset="0"/>
                                </a:rPr>
                                <m:t>𝜇</m:t>
                              </m:r>
                              <m:r>
                                <a:rPr lang="sv-SE">
                                  <a:latin typeface="Cambria Math" panose="02040503050406030204" pitchFamily="18" charset="0"/>
                                </a:rPr>
                                <m:t>𝛻</m:t>
                              </m:r>
                              <m:r>
                                <a:rPr lang="sv-SE" b="1" i="1">
                                  <a:latin typeface="Cambria Math" panose="02040503050406030204" pitchFamily="18" charset="0"/>
                                </a:rPr>
                                <m:t>𝒖</m:t>
                              </m:r>
                              <m:r>
                                <a:rPr lang="sv-SE" i="1">
                                  <a:latin typeface="Cambria Math" panose="02040503050406030204" pitchFamily="18" charset="0"/>
                                </a:rPr>
                                <m:t>+</m:t>
                              </m:r>
                              <m:sSup>
                                <m:sSupPr>
                                  <m:ctrlPr>
                                    <a:rPr lang="sv-SE" i="1">
                                      <a:latin typeface="Cambria Math" panose="02040503050406030204" pitchFamily="18" charset="0"/>
                                    </a:rPr>
                                  </m:ctrlPr>
                                </m:sSupPr>
                                <m:e>
                                  <m:d>
                                    <m:dPr>
                                      <m:ctrlPr>
                                        <a:rPr lang="sv-SE" i="1">
                                          <a:latin typeface="Cambria Math" panose="02040503050406030204" pitchFamily="18" charset="0"/>
                                        </a:rPr>
                                      </m:ctrlPr>
                                    </m:dPr>
                                    <m:e>
                                      <m:r>
                                        <a:rPr lang="sv-SE">
                                          <a:latin typeface="Cambria Math" panose="02040503050406030204" pitchFamily="18" charset="0"/>
                                        </a:rPr>
                                        <m:t>𝛻</m:t>
                                      </m:r>
                                      <m:r>
                                        <a:rPr lang="sv-SE" b="1" i="1">
                                          <a:latin typeface="Cambria Math" panose="02040503050406030204" pitchFamily="18" charset="0"/>
                                        </a:rPr>
                                        <m:t>𝒖</m:t>
                                      </m:r>
                                    </m:e>
                                  </m:d>
                                </m:e>
                                <m:sup>
                                  <m:r>
                                    <a:rPr lang="sv-SE" i="1">
                                      <a:latin typeface="Cambria Math" panose="02040503050406030204" pitchFamily="18" charset="0"/>
                                    </a:rPr>
                                    <m:t>𝑇</m:t>
                                  </m:r>
                                </m:sup>
                              </m:sSup>
                            </m:e>
                          </m:d>
                        </m:e>
                      </m:d>
                      <m:r>
                        <a:rPr lang="sv-SE" b="0" i="1" smtClean="0">
                          <a:latin typeface="Cambria Math" panose="02040503050406030204" pitchFamily="18" charset="0"/>
                        </a:rPr>
                        <m:t>+</m:t>
                      </m:r>
                      <m:r>
                        <a:rPr lang="sv-SE" b="1" i="1" smtClean="0">
                          <a:latin typeface="Cambria Math" panose="02040503050406030204" pitchFamily="18" charset="0"/>
                        </a:rPr>
                        <m:t>𝑭</m:t>
                      </m:r>
                    </m:oMath>
                  </m:oMathPara>
                </a14:m>
                <a:endParaRPr lang="sv-SE" dirty="0"/>
              </a:p>
              <a:p>
                <a:endParaRPr lang="sv-SE" dirty="0"/>
              </a:p>
              <a:p>
                <a:r>
                  <a:rPr lang="sv-SE" dirty="0" err="1"/>
                  <a:t>Simulated</a:t>
                </a:r>
                <a:r>
                  <a:rPr lang="sv-SE" dirty="0"/>
                  <a:t> </a:t>
                </a:r>
                <a:r>
                  <a:rPr lang="sv-SE" dirty="0" err="1"/>
                  <a:t>using</a:t>
                </a:r>
                <a:r>
                  <a:rPr lang="sv-SE" dirty="0"/>
                  <a:t> COMSOL </a:t>
                </a:r>
                <a:r>
                  <a:rPr lang="sv-SE" dirty="0" err="1"/>
                  <a:t>Multiphysics</a:t>
                </a:r>
                <a:r>
                  <a:rPr lang="sv-SE" dirty="0"/>
                  <a:t> software</a:t>
                </a:r>
              </a:p>
              <a:p>
                <a:endParaRPr lang="sv-SE" dirty="0"/>
              </a:p>
              <a:p>
                <a:endParaRPr lang="en-GB" dirty="0"/>
              </a:p>
            </p:txBody>
          </p:sp>
        </mc:Choice>
        <mc:Fallback xmlns="">
          <p:sp>
            <p:nvSpPr>
              <p:cNvPr id="3" name="Platshållare för innehåll 2"/>
              <p:cNvSpPr>
                <a:spLocks noGrp="1" noRot="1" noChangeAspect="1" noMove="1" noResize="1" noEditPoints="1" noAdjustHandles="1" noChangeArrowheads="1" noChangeShapeType="1" noTextEdit="1"/>
              </p:cNvSpPr>
              <p:nvPr>
                <p:ph idx="1"/>
              </p:nvPr>
            </p:nvSpPr>
            <p:spPr>
              <a:blipFill>
                <a:blip r:embed="rId3"/>
                <a:stretch>
                  <a:fillRect l="-2287" t="-1794"/>
                </a:stretch>
              </a:blipFill>
            </p:spPr>
            <p:txBody>
              <a:bodyPr/>
              <a:lstStyle/>
              <a:p>
                <a:r>
                  <a:rPr lang="en-GB">
                    <a:noFill/>
                  </a:rPr>
                  <a:t> </a:t>
                </a:r>
              </a:p>
            </p:txBody>
          </p:sp>
        </mc:Fallback>
      </mc:AlternateContent>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15</a:t>
            </a:fld>
            <a:endParaRPr lang="en-GB"/>
          </a:p>
        </p:txBody>
      </p:sp>
      <p:sp>
        <p:nvSpPr>
          <p:cNvPr id="6" name="Platshållare för sidfot 5"/>
          <p:cNvSpPr>
            <a:spLocks noGrp="1"/>
          </p:cNvSpPr>
          <p:nvPr>
            <p:ph type="ftr" sz="quarter" idx="11"/>
          </p:nvPr>
        </p:nvSpPr>
        <p:spPr/>
        <p:txBody>
          <a:bodyPr/>
          <a:lstStyle/>
          <a:p>
            <a:r>
              <a:rPr lang="en-GB"/>
              <a:t>KTH IPT Team</a:t>
            </a:r>
          </a:p>
        </p:txBody>
      </p:sp>
    </p:spTree>
    <p:extLst>
      <p:ext uri="{BB962C8B-B14F-4D97-AF65-F5344CB8AC3E}">
        <p14:creationId xmlns:p14="http://schemas.microsoft.com/office/powerpoint/2010/main" val="3656455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0" y="1218607"/>
            <a:ext cx="6835591" cy="5126693"/>
          </a:xfrm>
          <a:prstGeom prst="rect">
            <a:avLst/>
          </a:prstGeom>
        </p:spPr>
      </p:pic>
      <p:sp>
        <p:nvSpPr>
          <p:cNvPr id="2" name="Rubrik 1"/>
          <p:cNvSpPr>
            <a:spLocks noGrp="1"/>
          </p:cNvSpPr>
          <p:nvPr>
            <p:ph type="title"/>
          </p:nvPr>
        </p:nvSpPr>
        <p:spPr/>
        <p:txBody>
          <a:bodyPr/>
          <a:lstStyle/>
          <a:p>
            <a:r>
              <a:rPr lang="sv-SE" dirty="0"/>
              <a:t>Air </a:t>
            </a:r>
            <a:r>
              <a:rPr lang="sv-SE" dirty="0" err="1"/>
              <a:t>flow</a:t>
            </a:r>
            <a:r>
              <a:rPr lang="sv-SE" dirty="0"/>
              <a:t> </a:t>
            </a:r>
            <a:r>
              <a:rPr lang="sv-SE" dirty="0" err="1"/>
              <a:t>around</a:t>
            </a:r>
            <a:r>
              <a:rPr lang="sv-SE" dirty="0"/>
              <a:t> </a:t>
            </a:r>
            <a:r>
              <a:rPr lang="sv-SE" dirty="0" err="1"/>
              <a:t>cardboard</a:t>
            </a:r>
            <a:endParaRPr lang="en-GB" dirty="0"/>
          </a:p>
        </p:txBody>
      </p:sp>
      <p:sp>
        <p:nvSpPr>
          <p:cNvPr id="3" name="Platshållare för datum 2"/>
          <p:cNvSpPr>
            <a:spLocks noGrp="1"/>
          </p:cNvSpPr>
          <p:nvPr>
            <p:ph type="dt" sz="half" idx="10"/>
          </p:nvPr>
        </p:nvSpPr>
        <p:spPr/>
        <p:txBody>
          <a:bodyPr/>
          <a:lstStyle/>
          <a:p>
            <a:r>
              <a:rPr lang="sv-SE"/>
              <a:t>International physicist’s tournament 2017</a:t>
            </a:r>
            <a:endParaRPr lang="en-GB"/>
          </a:p>
        </p:txBody>
      </p:sp>
      <p:sp>
        <p:nvSpPr>
          <p:cNvPr id="7" name="Platshållare för bildnummer 6"/>
          <p:cNvSpPr>
            <a:spLocks noGrp="1"/>
          </p:cNvSpPr>
          <p:nvPr>
            <p:ph type="sldNum" sz="quarter" idx="12"/>
          </p:nvPr>
        </p:nvSpPr>
        <p:spPr/>
        <p:txBody>
          <a:bodyPr/>
          <a:lstStyle/>
          <a:p>
            <a:fld id="{0A5BB9CA-7E98-491A-8EA1-ABE7E829D232}" type="slidenum">
              <a:rPr lang="en-GB" smtClean="0"/>
              <a:t>16</a:t>
            </a:fld>
            <a:endParaRPr lang="en-GB"/>
          </a:p>
        </p:txBody>
      </p:sp>
      <p:sp>
        <p:nvSpPr>
          <p:cNvPr id="6" name="Platshållare för sidfot 5"/>
          <p:cNvSpPr>
            <a:spLocks noGrp="1"/>
          </p:cNvSpPr>
          <p:nvPr>
            <p:ph type="ftr" sz="quarter" idx="11"/>
          </p:nvPr>
        </p:nvSpPr>
        <p:spPr/>
        <p:txBody>
          <a:bodyPr/>
          <a:lstStyle/>
          <a:p>
            <a:r>
              <a:rPr lang="en-GB"/>
              <a:t>KTH IPT Team</a:t>
            </a:r>
          </a:p>
        </p:txBody>
      </p:sp>
      <p:cxnSp>
        <p:nvCxnSpPr>
          <p:cNvPr id="15" name="Rak pilkoppling 14"/>
          <p:cNvCxnSpPr>
            <a:cxnSpLocks/>
          </p:cNvCxnSpPr>
          <p:nvPr/>
        </p:nvCxnSpPr>
        <p:spPr>
          <a:xfrm flipH="1">
            <a:off x="5833807" y="3845681"/>
            <a:ext cx="147839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ruta 15"/>
          <p:cNvSpPr txBox="1"/>
          <p:nvPr/>
        </p:nvSpPr>
        <p:spPr>
          <a:xfrm>
            <a:off x="5643393" y="2826705"/>
            <a:ext cx="2110763" cy="923330"/>
          </a:xfrm>
          <a:prstGeom prst="rect">
            <a:avLst/>
          </a:prstGeom>
          <a:noFill/>
        </p:spPr>
        <p:txBody>
          <a:bodyPr wrap="square" rtlCol="0">
            <a:spAutoFit/>
          </a:bodyPr>
          <a:lstStyle/>
          <a:p>
            <a:r>
              <a:rPr lang="sv-SE" dirty="0" err="1"/>
              <a:t>Direction</a:t>
            </a:r>
            <a:r>
              <a:rPr lang="sv-SE" dirty="0"/>
              <a:t> </a:t>
            </a:r>
            <a:r>
              <a:rPr lang="sv-SE" dirty="0" err="1"/>
              <a:t>of</a:t>
            </a:r>
            <a:r>
              <a:rPr lang="sv-SE" dirty="0"/>
              <a:t> </a:t>
            </a:r>
            <a:r>
              <a:rPr lang="sv-SE" dirty="0" err="1"/>
              <a:t>incoming</a:t>
            </a:r>
            <a:r>
              <a:rPr lang="sv-SE" dirty="0"/>
              <a:t> air </a:t>
            </a:r>
            <a:r>
              <a:rPr lang="sv-SE" dirty="0" err="1"/>
              <a:t>flow</a:t>
            </a:r>
            <a:endParaRPr lang="sv-SE" dirty="0"/>
          </a:p>
          <a:p>
            <a:r>
              <a:rPr lang="sv-SE" dirty="0"/>
              <a:t>speed: 1 m/s</a:t>
            </a:r>
            <a:endParaRPr lang="en-GB" dirty="0"/>
          </a:p>
        </p:txBody>
      </p:sp>
      <p:sp>
        <p:nvSpPr>
          <p:cNvPr id="17" name="textruta 16"/>
          <p:cNvSpPr txBox="1"/>
          <p:nvPr/>
        </p:nvSpPr>
        <p:spPr>
          <a:xfrm rot="16200000">
            <a:off x="433587" y="3661015"/>
            <a:ext cx="2001994" cy="369332"/>
          </a:xfrm>
          <a:prstGeom prst="rect">
            <a:avLst/>
          </a:prstGeom>
          <a:noFill/>
        </p:spPr>
        <p:txBody>
          <a:bodyPr wrap="square" rtlCol="0">
            <a:spAutoFit/>
          </a:bodyPr>
          <a:lstStyle/>
          <a:p>
            <a:pPr algn="ctr"/>
            <a:r>
              <a:rPr lang="sv-SE" dirty="0"/>
              <a:t>z-position [m]</a:t>
            </a:r>
            <a:endParaRPr lang="en-GB" dirty="0"/>
          </a:p>
        </p:txBody>
      </p:sp>
    </p:spTree>
    <p:extLst>
      <p:ext uri="{BB962C8B-B14F-4D97-AF65-F5344CB8AC3E}">
        <p14:creationId xmlns:p14="http://schemas.microsoft.com/office/powerpoint/2010/main" val="97629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526" y="3355310"/>
            <a:ext cx="4670252" cy="3502689"/>
          </a:xfrm>
          <a:prstGeom prst="rect">
            <a:avLst/>
          </a:prstGeom>
        </p:spPr>
      </p:pic>
      <p:pic>
        <p:nvPicPr>
          <p:cNvPr id="19" name="Bildobjekt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 y="3163595"/>
            <a:ext cx="4925873" cy="3694405"/>
          </a:xfrm>
          <a:prstGeom prst="rect">
            <a:avLst/>
          </a:prstGeom>
        </p:spPr>
      </p:pic>
      <p:pic>
        <p:nvPicPr>
          <p:cNvPr id="17" name="Bildobjekt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850" y="-85491"/>
            <a:ext cx="4670252" cy="3502690"/>
          </a:xfrm>
          <a:prstGeom prst="rect">
            <a:avLst/>
          </a:prstGeom>
        </p:spPr>
      </p:pic>
      <p:sp>
        <p:nvSpPr>
          <p:cNvPr id="2" name="Rubrik 1"/>
          <p:cNvSpPr>
            <a:spLocks noGrp="1"/>
          </p:cNvSpPr>
          <p:nvPr>
            <p:ph type="title"/>
          </p:nvPr>
        </p:nvSpPr>
        <p:spPr/>
        <p:txBody>
          <a:bodyPr/>
          <a:lstStyle/>
          <a:p>
            <a:r>
              <a:rPr lang="sv-SE" dirty="0" err="1"/>
              <a:t>Comparison</a:t>
            </a:r>
            <a:br>
              <a:rPr lang="sv-SE" dirty="0"/>
            </a:br>
            <a:r>
              <a:rPr lang="sv-SE" dirty="0" err="1"/>
              <a:t>of</a:t>
            </a:r>
            <a:r>
              <a:rPr lang="sv-SE" dirty="0"/>
              <a:t> </a:t>
            </a:r>
            <a:r>
              <a:rPr lang="sv-SE" dirty="0" err="1"/>
              <a:t>angles</a:t>
            </a:r>
            <a:endParaRPr lang="en-GB" dirty="0"/>
          </a:p>
        </p:txBody>
      </p:sp>
      <p:sp>
        <p:nvSpPr>
          <p:cNvPr id="7" name="textruta 6"/>
          <p:cNvSpPr txBox="1"/>
          <p:nvPr/>
        </p:nvSpPr>
        <p:spPr>
          <a:xfrm>
            <a:off x="1416050" y="1275058"/>
            <a:ext cx="2906568" cy="646331"/>
          </a:xfrm>
          <a:prstGeom prst="rect">
            <a:avLst/>
          </a:prstGeom>
          <a:noFill/>
        </p:spPr>
        <p:txBody>
          <a:bodyPr wrap="square" rtlCol="0">
            <a:spAutoFit/>
          </a:bodyPr>
          <a:lstStyle/>
          <a:p>
            <a:r>
              <a:rPr lang="sv-SE" dirty="0"/>
              <a:t>Air </a:t>
            </a:r>
            <a:r>
              <a:rPr lang="sv-SE" dirty="0" err="1"/>
              <a:t>inflow</a:t>
            </a:r>
            <a:r>
              <a:rPr lang="sv-SE" dirty="0"/>
              <a:t> </a:t>
            </a:r>
            <a:r>
              <a:rPr lang="sv-SE" dirty="0" err="1"/>
              <a:t>of</a:t>
            </a:r>
            <a:r>
              <a:rPr lang="sv-SE" dirty="0"/>
              <a:t> 1 m/s from right </a:t>
            </a:r>
            <a:r>
              <a:rPr lang="sv-SE" dirty="0" err="1"/>
              <a:t>boundary</a:t>
            </a:r>
            <a:r>
              <a:rPr lang="sv-SE" dirty="0"/>
              <a:t> </a:t>
            </a:r>
            <a:endParaRPr lang="en-GB" dirty="0"/>
          </a:p>
        </p:txBody>
      </p:sp>
      <p:sp>
        <p:nvSpPr>
          <p:cNvPr id="8" name="textruta 7"/>
          <p:cNvSpPr txBox="1"/>
          <p:nvPr/>
        </p:nvSpPr>
        <p:spPr>
          <a:xfrm>
            <a:off x="4977095" y="2157632"/>
            <a:ext cx="603017" cy="584775"/>
          </a:xfrm>
          <a:prstGeom prst="rect">
            <a:avLst/>
          </a:prstGeom>
          <a:noFill/>
        </p:spPr>
        <p:txBody>
          <a:bodyPr wrap="square" rtlCol="0">
            <a:spAutoFit/>
          </a:bodyPr>
          <a:lstStyle/>
          <a:p>
            <a:r>
              <a:rPr lang="sv-SE" sz="3200" b="1" dirty="0"/>
              <a:t>0</a:t>
            </a:r>
            <a:endParaRPr lang="en-GB" sz="3200" b="1" dirty="0"/>
          </a:p>
        </p:txBody>
      </p:sp>
      <p:sp>
        <p:nvSpPr>
          <p:cNvPr id="9" name="textruta 8"/>
          <p:cNvSpPr txBox="1"/>
          <p:nvPr/>
        </p:nvSpPr>
        <p:spPr>
          <a:xfrm>
            <a:off x="491425" y="5450698"/>
            <a:ext cx="923362" cy="584775"/>
          </a:xfrm>
          <a:prstGeom prst="rect">
            <a:avLst/>
          </a:prstGeom>
          <a:noFill/>
        </p:spPr>
        <p:txBody>
          <a:bodyPr wrap="square" rtlCol="0">
            <a:spAutoFit/>
          </a:bodyPr>
          <a:lstStyle/>
          <a:p>
            <a:r>
              <a:rPr lang="sv-SE" sz="3200" b="1" dirty="0"/>
              <a:t>30</a:t>
            </a:r>
            <a:endParaRPr lang="en-GB" sz="3200" b="1" dirty="0"/>
          </a:p>
        </p:txBody>
      </p:sp>
      <p:sp>
        <p:nvSpPr>
          <p:cNvPr id="10" name="textruta 9"/>
          <p:cNvSpPr txBox="1"/>
          <p:nvPr/>
        </p:nvSpPr>
        <p:spPr>
          <a:xfrm>
            <a:off x="5417298" y="5647072"/>
            <a:ext cx="843653" cy="584775"/>
          </a:xfrm>
          <a:prstGeom prst="rect">
            <a:avLst/>
          </a:prstGeom>
          <a:noFill/>
        </p:spPr>
        <p:txBody>
          <a:bodyPr wrap="square" rtlCol="0">
            <a:spAutoFit/>
          </a:bodyPr>
          <a:lstStyle/>
          <a:p>
            <a:r>
              <a:rPr lang="sv-SE" sz="3200" b="1" dirty="0"/>
              <a:t>60</a:t>
            </a:r>
            <a:endParaRPr lang="en-GB" sz="3200" b="1" dirty="0"/>
          </a:p>
        </p:txBody>
      </p:sp>
      <p:sp>
        <p:nvSpPr>
          <p:cNvPr id="15" name="Platshållare för bildnummer 14"/>
          <p:cNvSpPr>
            <a:spLocks noGrp="1"/>
          </p:cNvSpPr>
          <p:nvPr>
            <p:ph type="sldNum" sz="quarter" idx="12"/>
          </p:nvPr>
        </p:nvSpPr>
        <p:spPr/>
        <p:txBody>
          <a:bodyPr/>
          <a:lstStyle/>
          <a:p>
            <a:fld id="{0A5BB9CA-7E98-491A-8EA1-ABE7E829D232}" type="slidenum">
              <a:rPr lang="en-GB" smtClean="0"/>
              <a:t>17</a:t>
            </a:fld>
            <a:endParaRPr lang="en-GB"/>
          </a:p>
        </p:txBody>
      </p:sp>
    </p:spTree>
    <p:extLst>
      <p:ext uri="{BB962C8B-B14F-4D97-AF65-F5344CB8AC3E}">
        <p14:creationId xmlns:p14="http://schemas.microsoft.com/office/powerpoint/2010/main" val="417331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Zone of high updraft: source of control</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18</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14" name="Rektangel 6"/>
          <p:cNvSpPr/>
          <p:nvPr/>
        </p:nvSpPr>
        <p:spPr>
          <a:xfrm rot="2002528" flipH="1">
            <a:off x="1864657" y="2662833"/>
            <a:ext cx="816327" cy="1915883"/>
          </a:xfrm>
          <a:custGeom>
            <a:avLst/>
            <a:gdLst>
              <a:gd name="connsiteX0" fmla="*/ 0 w 490650"/>
              <a:gd name="connsiteY0" fmla="*/ 0 h 1801091"/>
              <a:gd name="connsiteX1" fmla="*/ 490650 w 490650"/>
              <a:gd name="connsiteY1" fmla="*/ 0 h 1801091"/>
              <a:gd name="connsiteX2" fmla="*/ 490650 w 490650"/>
              <a:gd name="connsiteY2" fmla="*/ 1801091 h 1801091"/>
              <a:gd name="connsiteX3" fmla="*/ 0 w 490650"/>
              <a:gd name="connsiteY3" fmla="*/ 1801091 h 1801091"/>
              <a:gd name="connsiteX4" fmla="*/ 0 w 490650"/>
              <a:gd name="connsiteY4" fmla="*/ 0 h 1801091"/>
              <a:gd name="connsiteX0" fmla="*/ 234026 w 490650"/>
              <a:gd name="connsiteY0" fmla="*/ 165229 h 1801091"/>
              <a:gd name="connsiteX1" fmla="*/ 490650 w 490650"/>
              <a:gd name="connsiteY1" fmla="*/ 0 h 1801091"/>
              <a:gd name="connsiteX2" fmla="*/ 490650 w 490650"/>
              <a:gd name="connsiteY2" fmla="*/ 1801091 h 1801091"/>
              <a:gd name="connsiteX3" fmla="*/ 0 w 490650"/>
              <a:gd name="connsiteY3" fmla="*/ 1801091 h 1801091"/>
              <a:gd name="connsiteX4" fmla="*/ 234026 w 490650"/>
              <a:gd name="connsiteY4" fmla="*/ 165229 h 1801091"/>
              <a:gd name="connsiteX0" fmla="*/ 2632 w 259256"/>
              <a:gd name="connsiteY0" fmla="*/ 165229 h 1953525"/>
              <a:gd name="connsiteX1" fmla="*/ 259256 w 259256"/>
              <a:gd name="connsiteY1" fmla="*/ 0 h 1953525"/>
              <a:gd name="connsiteX2" fmla="*/ 259256 w 259256"/>
              <a:gd name="connsiteY2" fmla="*/ 1801091 h 1953525"/>
              <a:gd name="connsiteX3" fmla="*/ 0 w 259256"/>
              <a:gd name="connsiteY3" fmla="*/ 1953525 h 1953525"/>
              <a:gd name="connsiteX4" fmla="*/ 2632 w 259256"/>
              <a:gd name="connsiteY4" fmla="*/ 165229 h 195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6" h="1953525">
                <a:moveTo>
                  <a:pt x="2632" y="165229"/>
                </a:moveTo>
                <a:lnTo>
                  <a:pt x="259256" y="0"/>
                </a:lnTo>
                <a:lnTo>
                  <a:pt x="259256" y="1801091"/>
                </a:lnTo>
                <a:lnTo>
                  <a:pt x="0" y="1953525"/>
                </a:lnTo>
                <a:cubicBezTo>
                  <a:pt x="877" y="1357426"/>
                  <a:pt x="1755" y="761328"/>
                  <a:pt x="2632" y="165229"/>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prstClr val="black"/>
              </a:solidFill>
              <a:latin typeface="Arial"/>
            </a:endParaRPr>
          </a:p>
        </p:txBody>
      </p:sp>
      <p:sp>
        <p:nvSpPr>
          <p:cNvPr id="16" name="Ellips 15"/>
          <p:cNvSpPr/>
          <p:nvPr/>
        </p:nvSpPr>
        <p:spPr>
          <a:xfrm rot="1957263">
            <a:off x="2029579" y="2519068"/>
            <a:ext cx="980786" cy="770382"/>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Pil: sparr 14"/>
          <p:cNvSpPr/>
          <p:nvPr/>
        </p:nvSpPr>
        <p:spPr>
          <a:xfrm flipH="1">
            <a:off x="2272820" y="2226818"/>
            <a:ext cx="397162" cy="369455"/>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3" name="textruta 2"/>
          <p:cNvSpPr txBox="1"/>
          <p:nvPr/>
        </p:nvSpPr>
        <p:spPr>
          <a:xfrm>
            <a:off x="286327" y="5197943"/>
            <a:ext cx="5089236" cy="738664"/>
          </a:xfrm>
          <a:prstGeom prst="rect">
            <a:avLst/>
          </a:prstGeom>
          <a:noFill/>
        </p:spPr>
        <p:txBody>
          <a:bodyPr wrap="square" rtlCol="0">
            <a:spAutoFit/>
          </a:bodyPr>
          <a:lstStyle/>
          <a:p>
            <a:r>
              <a:rPr lang="en-GB" sz="1400" dirty="0"/>
              <a:t>Observed by </a:t>
            </a:r>
            <a:r>
              <a:rPr lang="en-GB" sz="1400" dirty="0" err="1"/>
              <a:t>sciencetoymaker</a:t>
            </a:r>
            <a:r>
              <a:rPr lang="en-GB" sz="1400" dirty="0"/>
              <a:t> as “sweet spot”</a:t>
            </a:r>
          </a:p>
          <a:p>
            <a:r>
              <a:rPr lang="en-GB" sz="1400" dirty="0"/>
              <a:t>http://www.sciencetoymaker.org/airsurf/images/GLIDERS/FlyMosquitoGliderPDF.pdf</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795" y="1376979"/>
            <a:ext cx="5094619" cy="3820964"/>
          </a:xfrm>
          <a:prstGeom prst="rect">
            <a:avLst/>
          </a:prstGeom>
        </p:spPr>
      </p:pic>
    </p:spTree>
    <p:extLst>
      <p:ext uri="{BB962C8B-B14F-4D97-AF65-F5344CB8AC3E}">
        <p14:creationId xmlns:p14="http://schemas.microsoft.com/office/powerpoint/2010/main" val="31535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Effect of board yaw</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19</a:t>
            </a:fld>
            <a:endParaRPr lang="en-GB"/>
          </a:p>
        </p:txBody>
      </p:sp>
      <p:sp>
        <p:nvSpPr>
          <p:cNvPr id="6" name="Platshållare för sidfot 5"/>
          <p:cNvSpPr>
            <a:spLocks noGrp="1"/>
          </p:cNvSpPr>
          <p:nvPr>
            <p:ph type="ftr" sz="quarter" idx="11"/>
          </p:nvPr>
        </p:nvSpPr>
        <p:spPr/>
        <p:txBody>
          <a:bodyPr/>
          <a:lstStyle/>
          <a:p>
            <a:r>
              <a:rPr lang="en-GB"/>
              <a:t>KTH IPT Team</a:t>
            </a:r>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5" y="1527585"/>
            <a:ext cx="5336320" cy="4002240"/>
          </a:xfrm>
          <a:prstGeom prst="rect">
            <a:avLst/>
          </a:prstGeom>
        </p:spPr>
      </p:pic>
      <p:pic>
        <p:nvPicPr>
          <p:cNvPr id="9" name="Bildobjekt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752" y="1527585"/>
            <a:ext cx="5336320" cy="4002240"/>
          </a:xfrm>
          <a:prstGeom prst="rect">
            <a:avLst/>
          </a:prstGeom>
        </p:spPr>
      </p:pic>
    </p:spTree>
    <p:extLst>
      <p:ext uri="{BB962C8B-B14F-4D97-AF65-F5344CB8AC3E}">
        <p14:creationId xmlns:p14="http://schemas.microsoft.com/office/powerpoint/2010/main" val="3007426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GB" dirty="0"/>
              <a:t>Problem statement</a:t>
            </a:r>
          </a:p>
        </p:txBody>
      </p:sp>
      <p:sp>
        <p:nvSpPr>
          <p:cNvPr id="5" name="Platshållare för innehåll 4"/>
          <p:cNvSpPr>
            <a:spLocks noGrp="1"/>
          </p:cNvSpPr>
          <p:nvPr>
            <p:ph idx="1"/>
          </p:nvPr>
        </p:nvSpPr>
        <p:spPr>
          <a:xfrm>
            <a:off x="1619250" y="1582739"/>
            <a:ext cx="6935788" cy="4078286"/>
          </a:xfrm>
        </p:spPr>
        <p:txBody>
          <a:bodyPr/>
          <a:lstStyle/>
          <a:p>
            <a:r>
              <a:rPr lang="en-US" dirty="0"/>
              <a:t>It is possible to make small gliders with paper and to make them fly for a very long time by putting your hand below the glider during flight. Explain the physics behind this phenomenon and describe the optimal set of parameters for the best control of the glider.</a:t>
            </a:r>
            <a:endParaRPr lang="en-GB" dirty="0"/>
          </a:p>
        </p:txBody>
      </p:sp>
      <p:sp>
        <p:nvSpPr>
          <p:cNvPr id="2" name="Platshållare för datum 1"/>
          <p:cNvSpPr>
            <a:spLocks noGrp="1"/>
          </p:cNvSpPr>
          <p:nvPr>
            <p:ph type="dt" sz="half" idx="10"/>
          </p:nvPr>
        </p:nvSpPr>
        <p:spPr/>
        <p:txBody>
          <a:bodyPr/>
          <a:lstStyle/>
          <a:p>
            <a:r>
              <a:rPr lang="sv-SE"/>
              <a:t>International physicist’s tournament 2017</a:t>
            </a:r>
            <a:endParaRPr lang="en-GB" dirty="0"/>
          </a:p>
        </p:txBody>
      </p:sp>
      <p:sp>
        <p:nvSpPr>
          <p:cNvPr id="3" name="Platshållare för sidfot 2"/>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2</a:t>
            </a:fld>
            <a:endParaRPr lang="en-GB"/>
          </a:p>
        </p:txBody>
      </p:sp>
    </p:spTree>
    <p:extLst>
      <p:ext uri="{BB962C8B-B14F-4D97-AF65-F5344CB8AC3E}">
        <p14:creationId xmlns:p14="http://schemas.microsoft.com/office/powerpoint/2010/main" val="3438233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p:cNvSpPr/>
          <p:nvPr/>
        </p:nvSpPr>
        <p:spPr>
          <a:xfrm>
            <a:off x="5283523" y="1747682"/>
            <a:ext cx="2456872" cy="2456872"/>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 name="Rektangel 7"/>
          <p:cNvSpPr/>
          <p:nvPr/>
        </p:nvSpPr>
        <p:spPr>
          <a:xfrm>
            <a:off x="1619250" y="1747682"/>
            <a:ext cx="2456872" cy="245687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 name="Rubrik 1"/>
          <p:cNvSpPr>
            <a:spLocks noGrp="1"/>
          </p:cNvSpPr>
          <p:nvPr>
            <p:ph type="title"/>
          </p:nvPr>
        </p:nvSpPr>
        <p:spPr/>
        <p:txBody>
          <a:bodyPr/>
          <a:lstStyle/>
          <a:p>
            <a:r>
              <a:rPr lang="en-GB" dirty="0"/>
              <a:t>Turning</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20</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16" name="Ellips 15"/>
          <p:cNvSpPr/>
          <p:nvPr/>
        </p:nvSpPr>
        <p:spPr>
          <a:xfrm>
            <a:off x="1933230" y="3249442"/>
            <a:ext cx="1828912" cy="770382"/>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 name="Pil: sparr 6"/>
          <p:cNvSpPr/>
          <p:nvPr/>
        </p:nvSpPr>
        <p:spPr>
          <a:xfrm rot="16200000">
            <a:off x="2459787" y="3044319"/>
            <a:ext cx="775855" cy="1071418"/>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0" name="Rektangel 19"/>
          <p:cNvSpPr/>
          <p:nvPr/>
        </p:nvSpPr>
        <p:spPr>
          <a:xfrm rot="19779588">
            <a:off x="5221156" y="1831893"/>
            <a:ext cx="2456872" cy="245687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1" name="Ellips 20"/>
          <p:cNvSpPr/>
          <p:nvPr/>
        </p:nvSpPr>
        <p:spPr>
          <a:xfrm rot="19800000">
            <a:off x="5878036" y="3226972"/>
            <a:ext cx="1828912" cy="770382"/>
          </a:xfrm>
          <a:prstGeom prst="ellipse">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2" name="Pil: sparr 21"/>
          <p:cNvSpPr/>
          <p:nvPr/>
        </p:nvSpPr>
        <p:spPr>
          <a:xfrm rot="16200000">
            <a:off x="6259813" y="2799255"/>
            <a:ext cx="775855" cy="1071418"/>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 name="textruta 2"/>
          <p:cNvSpPr txBox="1"/>
          <p:nvPr/>
        </p:nvSpPr>
        <p:spPr>
          <a:xfrm>
            <a:off x="1579663" y="1072680"/>
            <a:ext cx="2273992" cy="369332"/>
          </a:xfrm>
          <a:prstGeom prst="rect">
            <a:avLst/>
          </a:prstGeom>
          <a:noFill/>
        </p:spPr>
        <p:txBody>
          <a:bodyPr wrap="square" rtlCol="0">
            <a:spAutoFit/>
          </a:bodyPr>
          <a:lstStyle/>
          <a:p>
            <a:r>
              <a:rPr lang="en-GB" dirty="0"/>
              <a:t>Cardboard straight</a:t>
            </a:r>
          </a:p>
        </p:txBody>
      </p:sp>
      <p:sp>
        <p:nvSpPr>
          <p:cNvPr id="24" name="textruta 23"/>
          <p:cNvSpPr txBox="1"/>
          <p:nvPr/>
        </p:nvSpPr>
        <p:spPr>
          <a:xfrm>
            <a:off x="5097677" y="733283"/>
            <a:ext cx="3098469" cy="646331"/>
          </a:xfrm>
          <a:prstGeom prst="rect">
            <a:avLst/>
          </a:prstGeom>
          <a:noFill/>
        </p:spPr>
        <p:txBody>
          <a:bodyPr wrap="square" rtlCol="0">
            <a:spAutoFit/>
          </a:bodyPr>
          <a:lstStyle/>
          <a:p>
            <a:r>
              <a:rPr lang="en-GB" dirty="0"/>
              <a:t>Cardboard turned</a:t>
            </a:r>
          </a:p>
          <a:p>
            <a:r>
              <a:rPr lang="en-GB" dirty="0"/>
              <a:t>Updraft not even over glider</a:t>
            </a:r>
          </a:p>
        </p:txBody>
      </p:sp>
      <p:sp>
        <p:nvSpPr>
          <p:cNvPr id="33" name="Frihandsfigur: Form 32"/>
          <p:cNvSpPr/>
          <p:nvPr/>
        </p:nvSpPr>
        <p:spPr>
          <a:xfrm flipH="1">
            <a:off x="1785582" y="5137044"/>
            <a:ext cx="2124207" cy="468439"/>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34" name="Frihandsfigur: Form 33"/>
          <p:cNvSpPr/>
          <p:nvPr/>
        </p:nvSpPr>
        <p:spPr>
          <a:xfrm flipH="1">
            <a:off x="5449855" y="5137044"/>
            <a:ext cx="2124207" cy="468439"/>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5" name="Frihandsfigur: Form 34"/>
          <p:cNvSpPr/>
          <p:nvPr/>
        </p:nvSpPr>
        <p:spPr>
          <a:xfrm rot="19996944" flipH="1">
            <a:off x="5433308" y="5137044"/>
            <a:ext cx="2124207" cy="468439"/>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cxnSp>
        <p:nvCxnSpPr>
          <p:cNvPr id="11" name="Rak pilkoppling 10"/>
          <p:cNvCxnSpPr>
            <a:stCxn id="33" idx="5"/>
          </p:cNvCxnSpPr>
          <p:nvPr/>
        </p:nvCxnSpPr>
        <p:spPr>
          <a:xfrm flipV="1">
            <a:off x="2847685" y="4684536"/>
            <a:ext cx="0" cy="727838"/>
          </a:xfrm>
          <a:prstGeom prst="straightConnector1">
            <a:avLst/>
          </a:prstGeom>
          <a:ln w="63500">
            <a:solidFill>
              <a:schemeClr val="accent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6" name="Rak pilkoppling 35"/>
          <p:cNvCxnSpPr/>
          <p:nvPr/>
        </p:nvCxnSpPr>
        <p:spPr>
          <a:xfrm flipH="1" flipV="1">
            <a:off x="6126480" y="4797552"/>
            <a:ext cx="368931" cy="614822"/>
          </a:xfrm>
          <a:prstGeom prst="straightConnector1">
            <a:avLst/>
          </a:prstGeom>
          <a:ln w="63500">
            <a:solidFill>
              <a:schemeClr val="accent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p:cNvCxnSpPr/>
          <p:nvPr/>
        </p:nvCxnSpPr>
        <p:spPr>
          <a:xfrm flipV="1">
            <a:off x="2152741" y="5306414"/>
            <a:ext cx="0" cy="598138"/>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p:nvPr/>
        </p:nvCxnSpPr>
        <p:spPr>
          <a:xfrm flipV="1">
            <a:off x="3603589" y="5306414"/>
            <a:ext cx="0" cy="598138"/>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ak pilkoppling 41"/>
          <p:cNvCxnSpPr/>
          <p:nvPr/>
        </p:nvCxnSpPr>
        <p:spPr>
          <a:xfrm flipV="1">
            <a:off x="5809558" y="5306414"/>
            <a:ext cx="0" cy="598138"/>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p:cNvCxnSpPr/>
          <p:nvPr/>
        </p:nvCxnSpPr>
        <p:spPr>
          <a:xfrm flipV="1">
            <a:off x="7278694" y="4864608"/>
            <a:ext cx="0" cy="1002494"/>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ruta 44"/>
          <p:cNvSpPr txBox="1"/>
          <p:nvPr/>
        </p:nvSpPr>
        <p:spPr>
          <a:xfrm>
            <a:off x="2961740" y="4556378"/>
            <a:ext cx="1600804" cy="369332"/>
          </a:xfrm>
          <a:prstGeom prst="rect">
            <a:avLst/>
          </a:prstGeom>
          <a:noFill/>
        </p:spPr>
        <p:txBody>
          <a:bodyPr wrap="square" rtlCol="0">
            <a:spAutoFit/>
          </a:bodyPr>
          <a:lstStyle/>
          <a:p>
            <a:r>
              <a:rPr lang="en-GB" dirty="0"/>
              <a:t>force of lift</a:t>
            </a:r>
          </a:p>
        </p:txBody>
      </p:sp>
      <p:sp>
        <p:nvSpPr>
          <p:cNvPr id="46" name="textruta 45"/>
          <p:cNvSpPr txBox="1"/>
          <p:nvPr/>
        </p:nvSpPr>
        <p:spPr>
          <a:xfrm>
            <a:off x="1134213" y="5523024"/>
            <a:ext cx="1748318" cy="369332"/>
          </a:xfrm>
          <a:prstGeom prst="rect">
            <a:avLst/>
          </a:prstGeom>
          <a:noFill/>
        </p:spPr>
        <p:txBody>
          <a:bodyPr wrap="square" rtlCol="0">
            <a:spAutoFit/>
          </a:bodyPr>
          <a:lstStyle/>
          <a:p>
            <a:r>
              <a:rPr lang="en-GB" dirty="0"/>
              <a:t>updraft</a:t>
            </a:r>
          </a:p>
        </p:txBody>
      </p:sp>
      <p:sp>
        <p:nvSpPr>
          <p:cNvPr id="47" name="textruta 46"/>
          <p:cNvSpPr txBox="1"/>
          <p:nvPr/>
        </p:nvSpPr>
        <p:spPr>
          <a:xfrm>
            <a:off x="66748" y="4925710"/>
            <a:ext cx="1748318" cy="646331"/>
          </a:xfrm>
          <a:prstGeom prst="rect">
            <a:avLst/>
          </a:prstGeom>
          <a:noFill/>
        </p:spPr>
        <p:txBody>
          <a:bodyPr wrap="square" rtlCol="0">
            <a:spAutoFit/>
          </a:bodyPr>
          <a:lstStyle/>
          <a:p>
            <a:r>
              <a:rPr lang="en-GB" dirty="0"/>
              <a:t>View from behind</a:t>
            </a:r>
          </a:p>
        </p:txBody>
      </p:sp>
      <p:sp>
        <p:nvSpPr>
          <p:cNvPr id="48" name="textruta 47"/>
          <p:cNvSpPr txBox="1"/>
          <p:nvPr/>
        </p:nvSpPr>
        <p:spPr>
          <a:xfrm>
            <a:off x="66748" y="1707507"/>
            <a:ext cx="1748318" cy="646331"/>
          </a:xfrm>
          <a:prstGeom prst="rect">
            <a:avLst/>
          </a:prstGeom>
          <a:noFill/>
        </p:spPr>
        <p:txBody>
          <a:bodyPr wrap="square" rtlCol="0">
            <a:spAutoFit/>
          </a:bodyPr>
          <a:lstStyle/>
          <a:p>
            <a:r>
              <a:rPr lang="en-GB" dirty="0"/>
              <a:t>View from above</a:t>
            </a:r>
          </a:p>
        </p:txBody>
      </p:sp>
      <p:sp>
        <p:nvSpPr>
          <p:cNvPr id="49" name="Båge 48"/>
          <p:cNvSpPr/>
          <p:nvPr/>
        </p:nvSpPr>
        <p:spPr>
          <a:xfrm>
            <a:off x="3990661" y="1610132"/>
            <a:ext cx="2641755" cy="2581029"/>
          </a:xfrm>
          <a:prstGeom prst="arc">
            <a:avLst/>
          </a:prstGeom>
          <a:ln w="19050">
            <a:solidFill>
              <a:schemeClr val="tx1">
                <a:alpha val="50000"/>
              </a:schemeClr>
            </a:solidFill>
            <a:prstDash val="lgDash"/>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1" name="Rak koppling 50"/>
          <p:cNvCxnSpPr>
            <a:stCxn id="7" idx="3"/>
          </p:cNvCxnSpPr>
          <p:nvPr/>
        </p:nvCxnSpPr>
        <p:spPr>
          <a:xfrm flipH="1" flipV="1">
            <a:off x="2847685" y="1553190"/>
            <a:ext cx="30" cy="1638911"/>
          </a:xfrm>
          <a:prstGeom prst="line">
            <a:avLst/>
          </a:prstGeom>
          <a:ln w="19050">
            <a:solidFill>
              <a:schemeClr val="tx1">
                <a:alpha val="50000"/>
              </a:schemeClr>
            </a:solidFill>
            <a:prstDash val="lg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52" name="Rak pilkoppling 51"/>
          <p:cNvCxnSpPr/>
          <p:nvPr/>
        </p:nvCxnSpPr>
        <p:spPr>
          <a:xfrm flipH="1">
            <a:off x="6112031" y="5421158"/>
            <a:ext cx="383381" cy="2912"/>
          </a:xfrm>
          <a:prstGeom prst="straightConnector1">
            <a:avLst/>
          </a:prstGeom>
          <a:ln w="38100">
            <a:solidFill>
              <a:schemeClr val="accent1"/>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6" name="Rak pilkoppling 55"/>
          <p:cNvCxnSpPr/>
          <p:nvPr/>
        </p:nvCxnSpPr>
        <p:spPr>
          <a:xfrm flipH="1" flipV="1">
            <a:off x="6494638" y="4751571"/>
            <a:ext cx="7676" cy="656414"/>
          </a:xfrm>
          <a:prstGeom prst="straightConnector1">
            <a:avLst/>
          </a:prstGeom>
          <a:ln w="38100">
            <a:solidFill>
              <a:schemeClr val="accent1"/>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648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Implications</a:t>
            </a:r>
            <a:endParaRPr lang="en-GB" dirty="0"/>
          </a:p>
        </p:txBody>
      </p:sp>
      <p:sp>
        <p:nvSpPr>
          <p:cNvPr id="6" name="Platshållare för innehåll 5"/>
          <p:cNvSpPr>
            <a:spLocks noGrp="1"/>
          </p:cNvSpPr>
          <p:nvPr>
            <p:ph idx="1"/>
          </p:nvPr>
        </p:nvSpPr>
        <p:spPr/>
        <p:txBody>
          <a:bodyPr/>
          <a:lstStyle/>
          <a:p>
            <a:pPr marL="342900" indent="-342900">
              <a:buFont typeface="Arial" panose="020B0604020202020204" pitchFamily="34" charset="0"/>
              <a:buChar char="•"/>
            </a:pPr>
            <a:r>
              <a:rPr lang="en-GB" dirty="0"/>
              <a:t>Well</a:t>
            </a:r>
            <a:r>
              <a:rPr lang="sv-SE" dirty="0"/>
              <a:t>-</a:t>
            </a:r>
            <a:r>
              <a:rPr lang="sv-SE" dirty="0" err="1"/>
              <a:t>defined</a:t>
            </a:r>
            <a:r>
              <a:rPr lang="sv-SE" dirty="0"/>
              <a:t> </a:t>
            </a:r>
            <a:r>
              <a:rPr lang="sv-SE" dirty="0" err="1"/>
              <a:t>zone</a:t>
            </a:r>
            <a:r>
              <a:rPr lang="sv-SE" dirty="0"/>
              <a:t> </a:t>
            </a:r>
            <a:r>
              <a:rPr lang="sv-SE" dirty="0" err="1"/>
              <a:t>of</a:t>
            </a:r>
            <a:r>
              <a:rPr lang="sv-SE" dirty="0"/>
              <a:t> </a:t>
            </a:r>
            <a:r>
              <a:rPr lang="sv-SE" dirty="0" err="1"/>
              <a:t>high</a:t>
            </a:r>
            <a:r>
              <a:rPr lang="sv-SE" dirty="0"/>
              <a:t> </a:t>
            </a:r>
            <a:r>
              <a:rPr lang="sv-SE" dirty="0" err="1"/>
              <a:t>updraft</a:t>
            </a:r>
            <a:r>
              <a:rPr lang="sv-SE" dirty="0"/>
              <a:t> =&gt; </a:t>
            </a:r>
            <a:r>
              <a:rPr lang="sv-SE" dirty="0" err="1"/>
              <a:t>good</a:t>
            </a:r>
            <a:r>
              <a:rPr lang="sv-SE" dirty="0"/>
              <a:t> </a:t>
            </a:r>
            <a:r>
              <a:rPr lang="sv-SE" dirty="0" err="1"/>
              <a:t>control</a:t>
            </a:r>
            <a:endParaRPr lang="sv-SE" dirty="0"/>
          </a:p>
          <a:p>
            <a:endParaRPr lang="sv-SE" dirty="0"/>
          </a:p>
          <a:p>
            <a:pPr marL="342900" indent="-342900">
              <a:buFont typeface="Arial" panose="020B0604020202020204" pitchFamily="34" charset="0"/>
              <a:buChar char="•"/>
            </a:pPr>
            <a:r>
              <a:rPr lang="sv-SE" dirty="0"/>
              <a:t>New </a:t>
            </a:r>
            <a:r>
              <a:rPr lang="sv-SE" dirty="0" err="1"/>
              <a:t>objective</a:t>
            </a:r>
            <a:r>
              <a:rPr lang="sv-SE" dirty="0"/>
              <a:t>: </a:t>
            </a:r>
            <a:r>
              <a:rPr lang="sv-SE" dirty="0" err="1"/>
              <a:t>find</a:t>
            </a:r>
            <a:r>
              <a:rPr lang="sv-SE" dirty="0"/>
              <a:t> </a:t>
            </a:r>
            <a:r>
              <a:rPr lang="sv-SE" dirty="0" err="1"/>
              <a:t>shape</a:t>
            </a:r>
            <a:r>
              <a:rPr lang="sv-SE" dirty="0"/>
              <a:t> </a:t>
            </a:r>
            <a:r>
              <a:rPr lang="sv-SE" dirty="0" err="1"/>
              <a:t>of</a:t>
            </a:r>
            <a:r>
              <a:rPr lang="sv-SE" dirty="0"/>
              <a:t> hands </a:t>
            </a:r>
            <a:r>
              <a:rPr lang="sv-SE" dirty="0" err="1"/>
              <a:t>which</a:t>
            </a:r>
            <a:r>
              <a:rPr lang="sv-SE" dirty="0"/>
              <a:t> gives </a:t>
            </a:r>
            <a:r>
              <a:rPr lang="sv-SE" dirty="0" err="1"/>
              <a:t>largest</a:t>
            </a:r>
            <a:r>
              <a:rPr lang="sv-SE" dirty="0"/>
              <a:t> </a:t>
            </a:r>
            <a:r>
              <a:rPr lang="sv-SE" dirty="0" err="1"/>
              <a:t>updraft</a:t>
            </a: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en-GB" dirty="0"/>
          </a:p>
        </p:txBody>
      </p:sp>
      <p:sp>
        <p:nvSpPr>
          <p:cNvPr id="3" name="Platshållare för datum 2"/>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21</a:t>
            </a:fld>
            <a:endParaRPr lang="en-GB"/>
          </a:p>
        </p:txBody>
      </p:sp>
      <p:sp>
        <p:nvSpPr>
          <p:cNvPr id="4" name="Platshållare för sidfot 3"/>
          <p:cNvSpPr>
            <a:spLocks noGrp="1"/>
          </p:cNvSpPr>
          <p:nvPr>
            <p:ph type="ftr" sz="quarter" idx="11"/>
          </p:nvPr>
        </p:nvSpPr>
        <p:spPr/>
        <p:txBody>
          <a:bodyPr/>
          <a:lstStyle/>
          <a:p>
            <a:r>
              <a:rPr lang="en-GB"/>
              <a:t>KTH IPT Team</a:t>
            </a:r>
          </a:p>
        </p:txBody>
      </p:sp>
    </p:spTree>
    <p:extLst>
      <p:ext uri="{BB962C8B-B14F-4D97-AF65-F5344CB8AC3E}">
        <p14:creationId xmlns:p14="http://schemas.microsoft.com/office/powerpoint/2010/main" val="2764976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Hand parameters</a:t>
            </a:r>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en-GB" dirty="0"/>
              <a:t>Orientation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Angle between hands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Angle from horizontal direction (pitch)</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Spread of fingers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Hand curvature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22</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9" name="Rektangel: rundade hörn 8"/>
          <p:cNvSpPr/>
          <p:nvPr/>
        </p:nvSpPr>
        <p:spPr>
          <a:xfrm>
            <a:off x="-653669" y="2052485"/>
            <a:ext cx="160988"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 name="Rektangel: rundade hörn 9"/>
          <p:cNvSpPr/>
          <p:nvPr/>
        </p:nvSpPr>
        <p:spPr>
          <a:xfrm>
            <a:off x="-460289" y="2052485"/>
            <a:ext cx="172380"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 name="Rektangel: rundade hörn 6"/>
          <p:cNvSpPr/>
          <p:nvPr/>
        </p:nvSpPr>
        <p:spPr>
          <a:xfrm>
            <a:off x="-851999" y="2191031"/>
            <a:ext cx="165938"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1" name="Rektangel: rundade hörn 10"/>
          <p:cNvSpPr/>
          <p:nvPr/>
        </p:nvSpPr>
        <p:spPr>
          <a:xfrm>
            <a:off x="-258491" y="2341213"/>
            <a:ext cx="126411" cy="4224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8" name="Frihandsfigur: Form 27"/>
          <p:cNvSpPr/>
          <p:nvPr/>
        </p:nvSpPr>
        <p:spPr>
          <a:xfrm>
            <a:off x="-870788" y="2674970"/>
            <a:ext cx="756643" cy="98069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6643" h="980695">
                <a:moveTo>
                  <a:pt x="118099" y="7620"/>
                </a:moveTo>
                <a:lnTo>
                  <a:pt x="653784" y="0"/>
                </a:lnTo>
                <a:cubicBezTo>
                  <a:pt x="719008" y="0"/>
                  <a:pt x="754103" y="108755"/>
                  <a:pt x="754103" y="173979"/>
                </a:cubicBezTo>
                <a:cubicBezTo>
                  <a:pt x="754950" y="269633"/>
                  <a:pt x="755796" y="324647"/>
                  <a:pt x="756643" y="420301"/>
                </a:cubicBezTo>
                <a:cubicBezTo>
                  <a:pt x="756643" y="485525"/>
                  <a:pt x="719008" y="556180"/>
                  <a:pt x="669024" y="627300"/>
                </a:cubicBezTo>
                <a:lnTo>
                  <a:pt x="588496" y="716200"/>
                </a:lnTo>
                <a:lnTo>
                  <a:pt x="588496" y="911925"/>
                </a:lnTo>
                <a:cubicBezTo>
                  <a:pt x="588496" y="947801"/>
                  <a:pt x="559412" y="976885"/>
                  <a:pt x="523536" y="976885"/>
                </a:cubicBezTo>
                <a:lnTo>
                  <a:pt x="193219" y="980695"/>
                </a:lnTo>
                <a:cubicBezTo>
                  <a:pt x="157343" y="980695"/>
                  <a:pt x="135879" y="957326"/>
                  <a:pt x="135879" y="921450"/>
                </a:cubicBezTo>
                <a:lnTo>
                  <a:pt x="118099" y="716200"/>
                </a:lnTo>
                <a:cubicBezTo>
                  <a:pt x="52875" y="716200"/>
                  <a:pt x="0" y="663325"/>
                  <a:pt x="0" y="598101"/>
                </a:cubicBezTo>
                <a:cubicBezTo>
                  <a:pt x="1693" y="416934"/>
                  <a:pt x="5927" y="238306"/>
                  <a:pt x="7620" y="57139"/>
                </a:cubicBezTo>
                <a:cubicBezTo>
                  <a:pt x="7620" y="-8085"/>
                  <a:pt x="52875" y="7620"/>
                  <a:pt x="118099" y="762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9" name="Frihandsfigur: Form 28"/>
          <p:cNvSpPr/>
          <p:nvPr/>
        </p:nvSpPr>
        <p:spPr>
          <a:xfrm>
            <a:off x="-1087908" y="2737755"/>
            <a:ext cx="409378"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2" name="Frihandsfigur: Form 71"/>
          <p:cNvSpPr/>
          <p:nvPr/>
        </p:nvSpPr>
        <p:spPr>
          <a:xfrm flipH="1">
            <a:off x="-2061671" y="4057845"/>
            <a:ext cx="973763" cy="1603180"/>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3" name="Frihandsfigur: Form 72"/>
          <p:cNvSpPr/>
          <p:nvPr/>
        </p:nvSpPr>
        <p:spPr>
          <a:xfrm>
            <a:off x="-1074080" y="4057845"/>
            <a:ext cx="973763" cy="1603180"/>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nvGrpSpPr>
          <p:cNvPr id="86" name="Grupp 85"/>
          <p:cNvGrpSpPr/>
          <p:nvPr/>
        </p:nvGrpSpPr>
        <p:grpSpPr>
          <a:xfrm>
            <a:off x="4007468" y="1419144"/>
            <a:ext cx="2159352" cy="563095"/>
            <a:chOff x="3563268" y="1270790"/>
            <a:chExt cx="4201047" cy="1095509"/>
          </a:xfrm>
        </p:grpSpPr>
        <p:sp>
          <p:nvSpPr>
            <p:cNvPr id="78" name="Frihandsfigur: Form 77"/>
            <p:cNvSpPr/>
            <p:nvPr/>
          </p:nvSpPr>
          <p:spPr>
            <a:xfrm rot="16200000">
              <a:off x="4859368" y="1245109"/>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9" name="Frihandsfigur: Form 78"/>
            <p:cNvSpPr/>
            <p:nvPr/>
          </p:nvSpPr>
          <p:spPr>
            <a:xfrm rot="5400000" flipH="1">
              <a:off x="3773395" y="1246318"/>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0" name="Frihandsfigur: Form 79"/>
            <p:cNvSpPr/>
            <p:nvPr/>
          </p:nvSpPr>
          <p:spPr>
            <a:xfrm>
              <a:off x="7114146" y="1270790"/>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1" name="Frihandsfigur: Form 80"/>
            <p:cNvSpPr/>
            <p:nvPr/>
          </p:nvSpPr>
          <p:spPr>
            <a:xfrm flipH="1">
              <a:off x="6696126" y="1295876"/>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87" name="Frihandsfigur: Form 86"/>
          <p:cNvSpPr/>
          <p:nvPr/>
        </p:nvSpPr>
        <p:spPr>
          <a:xfrm>
            <a:off x="5619475" y="3613536"/>
            <a:ext cx="479121" cy="656268"/>
          </a:xfrm>
          <a:custGeom>
            <a:avLst/>
            <a:gdLst>
              <a:gd name="connsiteX0" fmla="*/ 461071 w 1170433"/>
              <a:gd name="connsiteY0" fmla="*/ 0 h 1603180"/>
              <a:gd name="connsiteX1" fmla="*/ 568395 w 1170433"/>
              <a:gd name="connsiteY1" fmla="*/ 0 h 1603180"/>
              <a:gd name="connsiteX2" fmla="*/ 595227 w 1170433"/>
              <a:gd name="connsiteY2" fmla="*/ 26832 h 1603180"/>
              <a:gd name="connsiteX3" fmla="*/ 595227 w 1170433"/>
              <a:gd name="connsiteY3" fmla="*/ 626406 h 1603180"/>
              <a:gd name="connsiteX4" fmla="*/ 673622 w 1170433"/>
              <a:gd name="connsiteY4" fmla="*/ 625291 h 1603180"/>
              <a:gd name="connsiteX5" fmla="*/ 764060 w 1170433"/>
              <a:gd name="connsiteY5" fmla="*/ 62898 h 1603180"/>
              <a:gd name="connsiteX6" fmla="*/ 796988 w 1170433"/>
              <a:gd name="connsiteY6" fmla="*/ 39093 h 1603180"/>
              <a:gd name="connsiteX7" fmla="*/ 910448 w 1170433"/>
              <a:gd name="connsiteY7" fmla="*/ 57338 h 1603180"/>
              <a:gd name="connsiteX8" fmla="*/ 934253 w 1170433"/>
              <a:gd name="connsiteY8" fmla="*/ 90266 h 1603180"/>
              <a:gd name="connsiteX9" fmla="*/ 848617 w 1170433"/>
              <a:gd name="connsiteY9" fmla="*/ 622802 h 1603180"/>
              <a:gd name="connsiteX10" fmla="*/ 870904 w 1170433"/>
              <a:gd name="connsiteY10" fmla="*/ 622485 h 1603180"/>
              <a:gd name="connsiteX11" fmla="*/ 900593 w 1170433"/>
              <a:gd name="connsiteY11" fmla="*/ 634866 h 1603180"/>
              <a:gd name="connsiteX12" fmla="*/ 1053923 w 1170433"/>
              <a:gd name="connsiteY12" fmla="*/ 306749 h 1603180"/>
              <a:gd name="connsiteX13" fmla="*/ 1065821 w 1170433"/>
              <a:gd name="connsiteY13" fmla="*/ 295864 h 1603180"/>
              <a:gd name="connsiteX14" fmla="*/ 1081931 w 1170433"/>
              <a:gd name="connsiteY14" fmla="*/ 296581 h 1603180"/>
              <a:gd name="connsiteX15" fmla="*/ 1158279 w 1170433"/>
              <a:gd name="connsiteY15" fmla="*/ 332259 h 1603180"/>
              <a:gd name="connsiteX16" fmla="*/ 1168447 w 1170433"/>
              <a:gd name="connsiteY16" fmla="*/ 360266 h 1603180"/>
              <a:gd name="connsiteX17" fmla="*/ 982158 w 1170433"/>
              <a:gd name="connsiteY17" fmla="*/ 758912 h 1603180"/>
              <a:gd name="connsiteX18" fmla="*/ 970260 w 1170433"/>
              <a:gd name="connsiteY18" fmla="*/ 769797 h 1603180"/>
              <a:gd name="connsiteX19" fmla="*/ 968041 w 1170433"/>
              <a:gd name="connsiteY19" fmla="*/ 769698 h 1603180"/>
              <a:gd name="connsiteX20" fmla="*/ 971223 w 1170433"/>
              <a:gd name="connsiteY20" fmla="*/ 796464 h 1603180"/>
              <a:gd name="connsiteX21" fmla="*/ 973763 w 1170433"/>
              <a:gd name="connsiteY21" fmla="*/ 1042786 h 1603180"/>
              <a:gd name="connsiteX22" fmla="*/ 886144 w 1170433"/>
              <a:gd name="connsiteY22" fmla="*/ 1249785 h 1603180"/>
              <a:gd name="connsiteX23" fmla="*/ 805616 w 1170433"/>
              <a:gd name="connsiteY23" fmla="*/ 1338685 h 1603180"/>
              <a:gd name="connsiteX24" fmla="*/ 805616 w 1170433"/>
              <a:gd name="connsiteY24" fmla="*/ 1534410 h 1603180"/>
              <a:gd name="connsiteX25" fmla="*/ 740656 w 1170433"/>
              <a:gd name="connsiteY25" fmla="*/ 1599370 h 1603180"/>
              <a:gd name="connsiteX26" fmla="*/ 410339 w 1170433"/>
              <a:gd name="connsiteY26" fmla="*/ 1603180 h 1603180"/>
              <a:gd name="connsiteX27" fmla="*/ 352999 w 1170433"/>
              <a:gd name="connsiteY27" fmla="*/ 1543935 h 1603180"/>
              <a:gd name="connsiteX28" fmla="*/ 335564 w 1170433"/>
              <a:gd name="connsiteY28" fmla="*/ 1342670 h 1603180"/>
              <a:gd name="connsiteX29" fmla="*/ 319674 w 1170433"/>
              <a:gd name="connsiteY29" fmla="*/ 1347018 h 1603180"/>
              <a:gd name="connsiteX30" fmla="*/ 249089 w 1170433"/>
              <a:gd name="connsiteY30" fmla="*/ 1343844 h 1603180"/>
              <a:gd name="connsiteX31" fmla="*/ 135563 w 1170433"/>
              <a:gd name="connsiteY31" fmla="*/ 1220019 h 1603180"/>
              <a:gd name="connsiteX32" fmla="*/ 635 w 1170433"/>
              <a:gd name="connsiteY32" fmla="*/ 1064098 h 1603180"/>
              <a:gd name="connsiteX33" fmla="*/ 0 w 1170433"/>
              <a:gd name="connsiteY33" fmla="*/ 720541 h 1603180"/>
              <a:gd name="connsiteX34" fmla="*/ 30788 w 1170433"/>
              <a:gd name="connsiteY34" fmla="*/ 685270 h 1603180"/>
              <a:gd name="connsiteX35" fmla="*/ 153939 w 1170433"/>
              <a:gd name="connsiteY35" fmla="*/ 685270 h 1603180"/>
              <a:gd name="connsiteX36" fmla="*/ 184727 w 1170433"/>
              <a:gd name="connsiteY36" fmla="*/ 720541 h 1603180"/>
              <a:gd name="connsiteX37" fmla="*/ 184727 w 1170433"/>
              <a:gd name="connsiteY37" fmla="*/ 1023012 h 1603180"/>
              <a:gd name="connsiteX38" fmla="*/ 219903 w 1170433"/>
              <a:gd name="connsiteY38" fmla="*/ 1023012 h 1603180"/>
              <a:gd name="connsiteX39" fmla="*/ 224736 w 1170433"/>
              <a:gd name="connsiteY39" fmla="*/ 679931 h 1603180"/>
              <a:gd name="connsiteX40" fmla="*/ 217600 w 1170433"/>
              <a:gd name="connsiteY40" fmla="*/ 670642 h 1603180"/>
              <a:gd name="connsiteX41" fmla="*/ 83412 w 1170433"/>
              <a:gd name="connsiteY41" fmla="*/ 171008 h 1603180"/>
              <a:gd name="connsiteX42" fmla="*/ 102948 w 1170433"/>
              <a:gd name="connsiteY42" fmla="*/ 137124 h 1603180"/>
              <a:gd name="connsiteX43" fmla="*/ 209786 w 1170433"/>
              <a:gd name="connsiteY43" fmla="*/ 108431 h 1603180"/>
              <a:gd name="connsiteX44" fmla="*/ 243670 w 1170433"/>
              <a:gd name="connsiteY44" fmla="*/ 127967 h 1603180"/>
              <a:gd name="connsiteX45" fmla="*/ 377859 w 1170433"/>
              <a:gd name="connsiteY45" fmla="*/ 627601 h 1603180"/>
              <a:gd name="connsiteX46" fmla="*/ 377609 w 1170433"/>
              <a:gd name="connsiteY46" fmla="*/ 629502 h 1603180"/>
              <a:gd name="connsiteX47" fmla="*/ 434239 w 1170433"/>
              <a:gd name="connsiteY47" fmla="*/ 628696 h 1603180"/>
              <a:gd name="connsiteX48" fmla="*/ 434239 w 1170433"/>
              <a:gd name="connsiteY48" fmla="*/ 26832 h 1603180"/>
              <a:gd name="connsiteX49" fmla="*/ 461071 w 1170433"/>
              <a:gd name="connsiteY49"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0433" h="1603180">
                <a:moveTo>
                  <a:pt x="461071" y="0"/>
                </a:moveTo>
                <a:lnTo>
                  <a:pt x="568395" y="0"/>
                </a:lnTo>
                <a:cubicBezTo>
                  <a:pt x="583214" y="0"/>
                  <a:pt x="595227" y="12013"/>
                  <a:pt x="595227" y="26832"/>
                </a:cubicBezTo>
                <a:lnTo>
                  <a:pt x="595227" y="626406"/>
                </a:lnTo>
                <a:lnTo>
                  <a:pt x="673622" y="625291"/>
                </a:lnTo>
                <a:lnTo>
                  <a:pt x="764060" y="62898"/>
                </a:lnTo>
                <a:cubicBezTo>
                  <a:pt x="766579" y="47231"/>
                  <a:pt x="781321" y="36573"/>
                  <a:pt x="796988" y="39093"/>
                </a:cubicBezTo>
                <a:lnTo>
                  <a:pt x="910448" y="57338"/>
                </a:lnTo>
                <a:cubicBezTo>
                  <a:pt x="926115" y="59857"/>
                  <a:pt x="936773" y="74599"/>
                  <a:pt x="934253" y="90266"/>
                </a:cubicBezTo>
                <a:lnTo>
                  <a:pt x="848617" y="622802"/>
                </a:lnTo>
                <a:lnTo>
                  <a:pt x="870904" y="622485"/>
                </a:lnTo>
                <a:lnTo>
                  <a:pt x="900593" y="634866"/>
                </a:lnTo>
                <a:lnTo>
                  <a:pt x="1053923" y="306749"/>
                </a:lnTo>
                <a:cubicBezTo>
                  <a:pt x="1056386" y="301478"/>
                  <a:pt x="1060753" y="297704"/>
                  <a:pt x="1065821" y="295864"/>
                </a:cubicBezTo>
                <a:cubicBezTo>
                  <a:pt x="1070889" y="294024"/>
                  <a:pt x="1076660" y="294118"/>
                  <a:pt x="1081931" y="296581"/>
                </a:cubicBezTo>
                <a:lnTo>
                  <a:pt x="1158279" y="332259"/>
                </a:lnTo>
                <a:cubicBezTo>
                  <a:pt x="1168820" y="337185"/>
                  <a:pt x="1173373" y="349724"/>
                  <a:pt x="1168447" y="360266"/>
                </a:cubicBezTo>
                <a:lnTo>
                  <a:pt x="982158" y="758912"/>
                </a:lnTo>
                <a:cubicBezTo>
                  <a:pt x="979695" y="764183"/>
                  <a:pt x="975328" y="767957"/>
                  <a:pt x="970260" y="769797"/>
                </a:cubicBezTo>
                <a:lnTo>
                  <a:pt x="968041" y="769698"/>
                </a:lnTo>
                <a:lnTo>
                  <a:pt x="971223" y="796464"/>
                </a:ln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36" y="679931"/>
                </a:lnTo>
                <a:lnTo>
                  <a:pt x="217600" y="670642"/>
                </a:lnTo>
                <a:lnTo>
                  <a:pt x="83412" y="171008"/>
                </a:lnTo>
                <a:cubicBezTo>
                  <a:pt x="79449" y="156256"/>
                  <a:pt x="88196" y="141086"/>
                  <a:pt x="102948" y="137124"/>
                </a:cubicBezTo>
                <a:lnTo>
                  <a:pt x="209786" y="108431"/>
                </a:lnTo>
                <a:cubicBezTo>
                  <a:pt x="224538" y="104468"/>
                  <a:pt x="239708" y="113215"/>
                  <a:pt x="243670" y="127967"/>
                </a:cubicBezTo>
                <a:lnTo>
                  <a:pt x="377859" y="627601"/>
                </a:lnTo>
                <a:lnTo>
                  <a:pt x="377609" y="629502"/>
                </a:lnTo>
                <a:lnTo>
                  <a:pt x="434239" y="628696"/>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8" name="Frihandsfigur: Form 87"/>
          <p:cNvSpPr/>
          <p:nvPr/>
        </p:nvSpPr>
        <p:spPr>
          <a:xfrm>
            <a:off x="4688530" y="3621882"/>
            <a:ext cx="398614" cy="656268"/>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nvGrpSpPr>
          <p:cNvPr id="98" name="Grupp 97"/>
          <p:cNvGrpSpPr/>
          <p:nvPr/>
        </p:nvGrpSpPr>
        <p:grpSpPr>
          <a:xfrm>
            <a:off x="6771978" y="2713362"/>
            <a:ext cx="823714" cy="894591"/>
            <a:chOff x="6450965" y="1172984"/>
            <a:chExt cx="1533717" cy="1665688"/>
          </a:xfrm>
        </p:grpSpPr>
        <p:grpSp>
          <p:nvGrpSpPr>
            <p:cNvPr id="89" name="Grupp 88"/>
            <p:cNvGrpSpPr/>
            <p:nvPr/>
          </p:nvGrpSpPr>
          <p:grpSpPr>
            <a:xfrm>
              <a:off x="6870644" y="1179436"/>
              <a:ext cx="347180" cy="1527265"/>
              <a:chOff x="6870644" y="1179436"/>
              <a:chExt cx="347180" cy="1527265"/>
            </a:xfrm>
          </p:grpSpPr>
          <p:sp>
            <p:nvSpPr>
              <p:cNvPr id="90" name="Rektangel: rundade hörn 89"/>
              <p:cNvSpPr/>
              <p:nvPr/>
            </p:nvSpPr>
            <p:spPr>
              <a:xfrm>
                <a:off x="7021321" y="1179436"/>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1" name="Frihandsfigur: Form 90"/>
              <p:cNvSpPr/>
              <p:nvPr/>
            </p:nvSpPr>
            <p:spPr>
              <a:xfrm>
                <a:off x="6979442" y="1720926"/>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2" name="Frihandsfigur: Form 91"/>
              <p:cNvSpPr/>
              <p:nvPr/>
            </p:nvSpPr>
            <p:spPr>
              <a:xfrm flipH="1">
                <a:off x="6870644" y="1736240"/>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nvGrpSpPr>
            <p:cNvPr id="93" name="Grupp 92"/>
            <p:cNvGrpSpPr/>
            <p:nvPr/>
          </p:nvGrpSpPr>
          <p:grpSpPr>
            <a:xfrm rot="2435034">
              <a:off x="7476353" y="1311407"/>
              <a:ext cx="347180" cy="1527265"/>
              <a:chOff x="7236637" y="1177723"/>
              <a:chExt cx="347180" cy="1527265"/>
            </a:xfrm>
          </p:grpSpPr>
          <p:sp>
            <p:nvSpPr>
              <p:cNvPr id="94" name="Rektangel: rundade hörn 93"/>
              <p:cNvSpPr/>
              <p:nvPr/>
            </p:nvSpPr>
            <p:spPr>
              <a:xfrm>
                <a:off x="7387314" y="1177723"/>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5" name="Frihandsfigur: Form 94"/>
              <p:cNvSpPr/>
              <p:nvPr/>
            </p:nvSpPr>
            <p:spPr>
              <a:xfrm>
                <a:off x="7345435" y="1719213"/>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96" name="Frihandsfigur: Form 95"/>
              <p:cNvSpPr/>
              <p:nvPr/>
            </p:nvSpPr>
            <p:spPr>
              <a:xfrm flipH="1">
                <a:off x="7236637" y="1734527"/>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97" name="Båge 96"/>
            <p:cNvSpPr/>
            <p:nvPr/>
          </p:nvSpPr>
          <p:spPr>
            <a:xfrm>
              <a:off x="6450965" y="1172984"/>
              <a:ext cx="1533717" cy="1533717"/>
            </a:xfrm>
            <a:prstGeom prst="arc">
              <a:avLst>
                <a:gd name="adj1" fmla="val 16200000"/>
                <a:gd name="adj2" fmla="val 20279930"/>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02" name="Grupp 101"/>
          <p:cNvGrpSpPr/>
          <p:nvPr/>
        </p:nvGrpSpPr>
        <p:grpSpPr>
          <a:xfrm>
            <a:off x="4954235" y="2080095"/>
            <a:ext cx="733203" cy="812673"/>
            <a:chOff x="5617767" y="1694170"/>
            <a:chExt cx="1156060" cy="1281363"/>
          </a:xfrm>
        </p:grpSpPr>
        <p:sp>
          <p:nvSpPr>
            <p:cNvPr id="99" name="Båge 98"/>
            <p:cNvSpPr/>
            <p:nvPr/>
          </p:nvSpPr>
          <p:spPr>
            <a:xfrm>
              <a:off x="5617767" y="1694170"/>
              <a:ext cx="1156060" cy="1156060"/>
            </a:xfrm>
            <a:prstGeom prst="arc">
              <a:avLst>
                <a:gd name="adj1" fmla="val 11886064"/>
                <a:gd name="adj2" fmla="val 14388348"/>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0" name="Rektangel 13"/>
            <p:cNvSpPr/>
            <p:nvPr/>
          </p:nvSpPr>
          <p:spPr>
            <a:xfrm>
              <a:off x="5915453" y="1726516"/>
              <a:ext cx="284211" cy="1040072"/>
            </a:xfrm>
            <a:custGeom>
              <a:avLst/>
              <a:gdLst>
                <a:gd name="connsiteX0" fmla="*/ 0 w 484947"/>
                <a:gd name="connsiteY0" fmla="*/ 0 h 786072"/>
                <a:gd name="connsiteX1" fmla="*/ 484947 w 484947"/>
                <a:gd name="connsiteY1" fmla="*/ 0 h 786072"/>
                <a:gd name="connsiteX2" fmla="*/ 484947 w 484947"/>
                <a:gd name="connsiteY2" fmla="*/ 786072 h 786072"/>
                <a:gd name="connsiteX3" fmla="*/ 0 w 484947"/>
                <a:gd name="connsiteY3" fmla="*/ 786072 h 786072"/>
                <a:gd name="connsiteX4" fmla="*/ 0 w 484947"/>
                <a:gd name="connsiteY4" fmla="*/ 0 h 786072"/>
                <a:gd name="connsiteX0" fmla="*/ 0 w 490027"/>
                <a:gd name="connsiteY0" fmla="*/ 0 h 786072"/>
                <a:gd name="connsiteX1" fmla="*/ 490027 w 490027"/>
                <a:gd name="connsiteY1" fmla="*/ 213360 h 786072"/>
                <a:gd name="connsiteX2" fmla="*/ 484947 w 490027"/>
                <a:gd name="connsiteY2" fmla="*/ 786072 h 786072"/>
                <a:gd name="connsiteX3" fmla="*/ 0 w 490027"/>
                <a:gd name="connsiteY3" fmla="*/ 786072 h 786072"/>
                <a:gd name="connsiteX4" fmla="*/ 0 w 490027"/>
                <a:gd name="connsiteY4" fmla="*/ 0 h 786072"/>
                <a:gd name="connsiteX0" fmla="*/ 0 w 495332"/>
                <a:gd name="connsiteY0" fmla="*/ 0 h 989272"/>
                <a:gd name="connsiteX1" fmla="*/ 490027 w 495332"/>
                <a:gd name="connsiteY1" fmla="*/ 213360 h 989272"/>
                <a:gd name="connsiteX2" fmla="*/ 495107 w 495332"/>
                <a:gd name="connsiteY2" fmla="*/ 989272 h 989272"/>
                <a:gd name="connsiteX3" fmla="*/ 0 w 495332"/>
                <a:gd name="connsiteY3" fmla="*/ 786072 h 989272"/>
                <a:gd name="connsiteX4" fmla="*/ 0 w 495332"/>
                <a:gd name="connsiteY4" fmla="*/ 0 h 989272"/>
                <a:gd name="connsiteX0" fmla="*/ 213360 w 495332"/>
                <a:gd name="connsiteY0" fmla="*/ 0 h 1040072"/>
                <a:gd name="connsiteX1" fmla="*/ 490027 w 495332"/>
                <a:gd name="connsiteY1" fmla="*/ 264160 h 1040072"/>
                <a:gd name="connsiteX2" fmla="*/ 495107 w 495332"/>
                <a:gd name="connsiteY2" fmla="*/ 1040072 h 1040072"/>
                <a:gd name="connsiteX3" fmla="*/ 0 w 495332"/>
                <a:gd name="connsiteY3" fmla="*/ 836872 h 1040072"/>
                <a:gd name="connsiteX4" fmla="*/ 213360 w 495332"/>
                <a:gd name="connsiteY4" fmla="*/ 0 h 1040072"/>
                <a:gd name="connsiteX0" fmla="*/ 40640 w 322612"/>
                <a:gd name="connsiteY0" fmla="*/ 0 h 1040072"/>
                <a:gd name="connsiteX1" fmla="*/ 317307 w 322612"/>
                <a:gd name="connsiteY1" fmla="*/ 264160 h 1040072"/>
                <a:gd name="connsiteX2" fmla="*/ 322387 w 322612"/>
                <a:gd name="connsiteY2" fmla="*/ 1040072 h 1040072"/>
                <a:gd name="connsiteX3" fmla="*/ 0 w 322612"/>
                <a:gd name="connsiteY3" fmla="*/ 847032 h 1040072"/>
                <a:gd name="connsiteX4" fmla="*/ 40640 w 322612"/>
                <a:gd name="connsiteY4" fmla="*/ 0 h 1040072"/>
                <a:gd name="connsiteX0" fmla="*/ 0 w 281972"/>
                <a:gd name="connsiteY0" fmla="*/ 0 h 1040072"/>
                <a:gd name="connsiteX1" fmla="*/ 276667 w 281972"/>
                <a:gd name="connsiteY1" fmla="*/ 264160 h 1040072"/>
                <a:gd name="connsiteX2" fmla="*/ 281747 w 281972"/>
                <a:gd name="connsiteY2" fmla="*/ 1040072 h 1040072"/>
                <a:gd name="connsiteX3" fmla="*/ 25400 w 281972"/>
                <a:gd name="connsiteY3" fmla="*/ 852112 h 1040072"/>
                <a:gd name="connsiteX4" fmla="*/ 0 w 281972"/>
                <a:gd name="connsiteY4" fmla="*/ 0 h 1040072"/>
                <a:gd name="connsiteX0" fmla="*/ 22559 w 304531"/>
                <a:gd name="connsiteY0" fmla="*/ 0 h 1040072"/>
                <a:gd name="connsiteX1" fmla="*/ 299226 w 304531"/>
                <a:gd name="connsiteY1" fmla="*/ 264160 h 1040072"/>
                <a:gd name="connsiteX2" fmla="*/ 304306 w 304531"/>
                <a:gd name="connsiteY2" fmla="*/ 1040072 h 1040072"/>
                <a:gd name="connsiteX3" fmla="*/ 47959 w 304531"/>
                <a:gd name="connsiteY3" fmla="*/ 852112 h 1040072"/>
                <a:gd name="connsiteX4" fmla="*/ 0 w 304531"/>
                <a:gd name="connsiteY4" fmla="*/ 826712 h 1040072"/>
                <a:gd name="connsiteX5" fmla="*/ 22559 w 304531"/>
                <a:gd name="connsiteY5" fmla="*/ 0 h 1040072"/>
                <a:gd name="connsiteX0" fmla="*/ 2239 w 284211"/>
                <a:gd name="connsiteY0" fmla="*/ 0 h 1040072"/>
                <a:gd name="connsiteX1" fmla="*/ 278906 w 284211"/>
                <a:gd name="connsiteY1" fmla="*/ 264160 h 1040072"/>
                <a:gd name="connsiteX2" fmla="*/ 283986 w 284211"/>
                <a:gd name="connsiteY2" fmla="*/ 1040072 h 1040072"/>
                <a:gd name="connsiteX3" fmla="*/ 27639 w 284211"/>
                <a:gd name="connsiteY3" fmla="*/ 852112 h 1040072"/>
                <a:gd name="connsiteX4" fmla="*/ 0 w 284211"/>
                <a:gd name="connsiteY4" fmla="*/ 836872 h 1040072"/>
                <a:gd name="connsiteX5" fmla="*/ 2239 w 284211"/>
                <a:gd name="connsiteY5" fmla="*/ 0 h 104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11" h="1040072">
                  <a:moveTo>
                    <a:pt x="2239" y="0"/>
                  </a:moveTo>
                  <a:lnTo>
                    <a:pt x="278906" y="264160"/>
                  </a:lnTo>
                  <a:cubicBezTo>
                    <a:pt x="277213" y="455064"/>
                    <a:pt x="285679" y="849168"/>
                    <a:pt x="283986" y="1040072"/>
                  </a:cubicBezTo>
                  <a:lnTo>
                    <a:pt x="27639" y="852112"/>
                  </a:lnTo>
                  <a:cubicBezTo>
                    <a:pt x="23506" y="838565"/>
                    <a:pt x="4133" y="850419"/>
                    <a:pt x="0" y="836872"/>
                  </a:cubicBezTo>
                  <a:cubicBezTo>
                    <a:pt x="746" y="557915"/>
                    <a:pt x="1493" y="278957"/>
                    <a:pt x="2239"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1" name="Rektangel 13"/>
            <p:cNvSpPr/>
            <p:nvPr/>
          </p:nvSpPr>
          <p:spPr>
            <a:xfrm>
              <a:off x="5644135" y="2042141"/>
              <a:ext cx="551663" cy="933392"/>
            </a:xfrm>
            <a:custGeom>
              <a:avLst/>
              <a:gdLst>
                <a:gd name="connsiteX0" fmla="*/ 0 w 484947"/>
                <a:gd name="connsiteY0" fmla="*/ 0 h 786072"/>
                <a:gd name="connsiteX1" fmla="*/ 484947 w 484947"/>
                <a:gd name="connsiteY1" fmla="*/ 0 h 786072"/>
                <a:gd name="connsiteX2" fmla="*/ 484947 w 484947"/>
                <a:gd name="connsiteY2" fmla="*/ 786072 h 786072"/>
                <a:gd name="connsiteX3" fmla="*/ 0 w 484947"/>
                <a:gd name="connsiteY3" fmla="*/ 786072 h 786072"/>
                <a:gd name="connsiteX4" fmla="*/ 0 w 484947"/>
                <a:gd name="connsiteY4" fmla="*/ 0 h 786072"/>
                <a:gd name="connsiteX0" fmla="*/ 0 w 490027"/>
                <a:gd name="connsiteY0" fmla="*/ 0 h 786072"/>
                <a:gd name="connsiteX1" fmla="*/ 490027 w 490027"/>
                <a:gd name="connsiteY1" fmla="*/ 213360 h 786072"/>
                <a:gd name="connsiteX2" fmla="*/ 484947 w 490027"/>
                <a:gd name="connsiteY2" fmla="*/ 786072 h 786072"/>
                <a:gd name="connsiteX3" fmla="*/ 0 w 490027"/>
                <a:gd name="connsiteY3" fmla="*/ 786072 h 786072"/>
                <a:gd name="connsiteX4" fmla="*/ 0 w 490027"/>
                <a:gd name="connsiteY4" fmla="*/ 0 h 786072"/>
                <a:gd name="connsiteX0" fmla="*/ 0 w 495332"/>
                <a:gd name="connsiteY0" fmla="*/ 0 h 989272"/>
                <a:gd name="connsiteX1" fmla="*/ 490027 w 495332"/>
                <a:gd name="connsiteY1" fmla="*/ 213360 h 989272"/>
                <a:gd name="connsiteX2" fmla="*/ 495107 w 495332"/>
                <a:gd name="connsiteY2" fmla="*/ 989272 h 989272"/>
                <a:gd name="connsiteX3" fmla="*/ 0 w 495332"/>
                <a:gd name="connsiteY3" fmla="*/ 786072 h 989272"/>
                <a:gd name="connsiteX4" fmla="*/ 0 w 495332"/>
                <a:gd name="connsiteY4" fmla="*/ 0 h 989272"/>
                <a:gd name="connsiteX0" fmla="*/ 0 w 495332"/>
                <a:gd name="connsiteY0" fmla="*/ 0 h 1151832"/>
                <a:gd name="connsiteX1" fmla="*/ 490027 w 495332"/>
                <a:gd name="connsiteY1" fmla="*/ 213360 h 1151832"/>
                <a:gd name="connsiteX2" fmla="*/ 495107 w 495332"/>
                <a:gd name="connsiteY2" fmla="*/ 989272 h 1151832"/>
                <a:gd name="connsiteX3" fmla="*/ 10160 w 495332"/>
                <a:gd name="connsiteY3" fmla="*/ 1151832 h 1151832"/>
                <a:gd name="connsiteX4" fmla="*/ 0 w 495332"/>
                <a:gd name="connsiteY4" fmla="*/ 0 h 1151832"/>
                <a:gd name="connsiteX0" fmla="*/ 5696 w 485788"/>
                <a:gd name="connsiteY0" fmla="*/ 45720 h 938472"/>
                <a:gd name="connsiteX1" fmla="*/ 480483 w 485788"/>
                <a:gd name="connsiteY1" fmla="*/ 0 h 938472"/>
                <a:gd name="connsiteX2" fmla="*/ 485563 w 485788"/>
                <a:gd name="connsiteY2" fmla="*/ 775912 h 938472"/>
                <a:gd name="connsiteX3" fmla="*/ 616 w 485788"/>
                <a:gd name="connsiteY3" fmla="*/ 938472 h 938472"/>
                <a:gd name="connsiteX4" fmla="*/ 5696 w 485788"/>
                <a:gd name="connsiteY4" fmla="*/ 45720 h 938472"/>
                <a:gd name="connsiteX0" fmla="*/ 0 w 541052"/>
                <a:gd name="connsiteY0" fmla="*/ 76200 h 938472"/>
                <a:gd name="connsiteX1" fmla="*/ 535747 w 541052"/>
                <a:gd name="connsiteY1" fmla="*/ 0 h 938472"/>
                <a:gd name="connsiteX2" fmla="*/ 540827 w 541052"/>
                <a:gd name="connsiteY2" fmla="*/ 775912 h 938472"/>
                <a:gd name="connsiteX3" fmla="*/ 55880 w 541052"/>
                <a:gd name="connsiteY3" fmla="*/ 938472 h 938472"/>
                <a:gd name="connsiteX4" fmla="*/ 0 w 541052"/>
                <a:gd name="connsiteY4" fmla="*/ 76200 h 938472"/>
                <a:gd name="connsiteX0" fmla="*/ 20613 w 561665"/>
                <a:gd name="connsiteY0" fmla="*/ 76200 h 918152"/>
                <a:gd name="connsiteX1" fmla="*/ 556360 w 561665"/>
                <a:gd name="connsiteY1" fmla="*/ 0 h 918152"/>
                <a:gd name="connsiteX2" fmla="*/ 561440 w 561665"/>
                <a:gd name="connsiteY2" fmla="*/ 775912 h 918152"/>
                <a:gd name="connsiteX3" fmla="*/ 293 w 561665"/>
                <a:gd name="connsiteY3" fmla="*/ 918152 h 918152"/>
                <a:gd name="connsiteX4" fmla="*/ 20613 w 561665"/>
                <a:gd name="connsiteY4" fmla="*/ 76200 h 918152"/>
                <a:gd name="connsiteX0" fmla="*/ 10611 w 551663"/>
                <a:gd name="connsiteY0" fmla="*/ 76200 h 933392"/>
                <a:gd name="connsiteX1" fmla="*/ 546358 w 551663"/>
                <a:gd name="connsiteY1" fmla="*/ 0 h 933392"/>
                <a:gd name="connsiteX2" fmla="*/ 551438 w 551663"/>
                <a:gd name="connsiteY2" fmla="*/ 775912 h 933392"/>
                <a:gd name="connsiteX3" fmla="*/ 451 w 551663"/>
                <a:gd name="connsiteY3" fmla="*/ 933392 h 933392"/>
                <a:gd name="connsiteX4" fmla="*/ 10611 w 551663"/>
                <a:gd name="connsiteY4" fmla="*/ 76200 h 9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63" h="933392">
                  <a:moveTo>
                    <a:pt x="10611" y="76200"/>
                  </a:moveTo>
                  <a:lnTo>
                    <a:pt x="546358" y="0"/>
                  </a:lnTo>
                  <a:cubicBezTo>
                    <a:pt x="544665" y="190904"/>
                    <a:pt x="553131" y="585008"/>
                    <a:pt x="551438" y="775912"/>
                  </a:cubicBezTo>
                  <a:lnTo>
                    <a:pt x="451" y="933392"/>
                  </a:lnTo>
                  <a:cubicBezTo>
                    <a:pt x="-2936" y="549448"/>
                    <a:pt x="13998" y="460144"/>
                    <a:pt x="10611" y="762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nvGrpSpPr>
          <p:cNvPr id="111" name="Grupp 110"/>
          <p:cNvGrpSpPr/>
          <p:nvPr/>
        </p:nvGrpSpPr>
        <p:grpSpPr>
          <a:xfrm>
            <a:off x="4383762" y="4593202"/>
            <a:ext cx="609536" cy="891767"/>
            <a:chOff x="8036568" y="1312610"/>
            <a:chExt cx="1073957" cy="1571227"/>
          </a:xfrm>
        </p:grpSpPr>
        <p:grpSp>
          <p:nvGrpSpPr>
            <p:cNvPr id="109" name="Grupp 108"/>
            <p:cNvGrpSpPr/>
            <p:nvPr/>
          </p:nvGrpSpPr>
          <p:grpSpPr>
            <a:xfrm>
              <a:off x="8036568" y="1356572"/>
              <a:ext cx="347180" cy="1527265"/>
              <a:chOff x="8036568" y="1356572"/>
              <a:chExt cx="347180" cy="1527265"/>
            </a:xfrm>
          </p:grpSpPr>
          <p:sp>
            <p:nvSpPr>
              <p:cNvPr id="103" name="Rektangel: rundade hörn 102"/>
              <p:cNvSpPr/>
              <p:nvPr/>
            </p:nvSpPr>
            <p:spPr>
              <a:xfrm>
                <a:off x="8187245" y="1356572"/>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4" name="Frihandsfigur: Form 103"/>
              <p:cNvSpPr/>
              <p:nvPr/>
            </p:nvSpPr>
            <p:spPr>
              <a:xfrm>
                <a:off x="8145366" y="1898062"/>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5" name="Frihandsfigur: Form 104"/>
              <p:cNvSpPr/>
              <p:nvPr/>
            </p:nvSpPr>
            <p:spPr>
              <a:xfrm flipH="1">
                <a:off x="8036568" y="1913376"/>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nvGrpSpPr>
            <p:cNvPr id="110" name="Grupp 109"/>
            <p:cNvGrpSpPr/>
            <p:nvPr/>
          </p:nvGrpSpPr>
          <p:grpSpPr>
            <a:xfrm>
              <a:off x="8524269" y="1312610"/>
              <a:ext cx="586256" cy="1570113"/>
              <a:chOff x="7898574" y="3309233"/>
              <a:chExt cx="586256" cy="1570113"/>
            </a:xfrm>
          </p:grpSpPr>
          <p:sp>
            <p:nvSpPr>
              <p:cNvPr id="106" name="Rektangel: rundade hörn 105"/>
              <p:cNvSpPr/>
              <p:nvPr/>
            </p:nvSpPr>
            <p:spPr>
              <a:xfrm rot="21413852">
                <a:off x="8274081" y="3309233"/>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7" name="Frihandsfigur: Form 106"/>
              <p:cNvSpPr/>
              <p:nvPr/>
            </p:nvSpPr>
            <p:spPr>
              <a:xfrm>
                <a:off x="7898574" y="3881887"/>
                <a:ext cx="586256" cy="997459"/>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 name="connsiteX0" fmla="*/ 122074 w 633760"/>
                  <a:gd name="connsiteY0" fmla="*/ 12700 h 985775"/>
                  <a:gd name="connsiteX1" fmla="*/ 483213 w 633760"/>
                  <a:gd name="connsiteY1" fmla="*/ 0 h 985775"/>
                  <a:gd name="connsiteX2" fmla="*/ 617099 w 633760"/>
                  <a:gd name="connsiteY2" fmla="*/ 179059 h 985775"/>
                  <a:gd name="connsiteX3" fmla="*/ 633065 w 633760"/>
                  <a:gd name="connsiteY3" fmla="*/ 425381 h 985775"/>
                  <a:gd name="connsiteX4" fmla="*/ 592439 w 633760"/>
                  <a:gd name="connsiteY4" fmla="*/ 622220 h 985775"/>
                  <a:gd name="connsiteX5" fmla="*/ 592471 w 633760"/>
                  <a:gd name="connsiteY5" fmla="*/ 721280 h 985775"/>
                  <a:gd name="connsiteX6" fmla="*/ 592471 w 633760"/>
                  <a:gd name="connsiteY6" fmla="*/ 917005 h 985775"/>
                  <a:gd name="connsiteX7" fmla="*/ 527511 w 633760"/>
                  <a:gd name="connsiteY7" fmla="*/ 981965 h 985775"/>
                  <a:gd name="connsiteX8" fmla="*/ 197194 w 633760"/>
                  <a:gd name="connsiteY8" fmla="*/ 985775 h 985775"/>
                  <a:gd name="connsiteX9" fmla="*/ 72720 w 633760"/>
                  <a:gd name="connsiteY9" fmla="*/ 929070 h 985775"/>
                  <a:gd name="connsiteX10" fmla="*/ 61654 w 633760"/>
                  <a:gd name="connsiteY10" fmla="*/ 718740 h 985775"/>
                  <a:gd name="connsiteX11" fmla="*/ 3975 w 633760"/>
                  <a:gd name="connsiteY11" fmla="*/ 603181 h 985775"/>
                  <a:gd name="connsiteX12" fmla="*/ 5743 w 633760"/>
                  <a:gd name="connsiteY12" fmla="*/ 342879 h 985775"/>
                  <a:gd name="connsiteX13" fmla="*/ 11595 w 633760"/>
                  <a:gd name="connsiteY13" fmla="*/ 62219 h 985775"/>
                  <a:gd name="connsiteX14" fmla="*/ 122074 w 633760"/>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592439 w 1213095"/>
                  <a:gd name="connsiteY4" fmla="*/ 622220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28292"/>
                  <a:gd name="connsiteY0" fmla="*/ 12700 h 985775"/>
                  <a:gd name="connsiteX1" fmla="*/ 483213 w 1228292"/>
                  <a:gd name="connsiteY1" fmla="*/ 0 h 985775"/>
                  <a:gd name="connsiteX2" fmla="*/ 617099 w 1228292"/>
                  <a:gd name="connsiteY2" fmla="*/ 179059 h 985775"/>
                  <a:gd name="connsiteX3" fmla="*/ 1213095 w 1228292"/>
                  <a:gd name="connsiteY3" fmla="*/ 577781 h 985775"/>
                  <a:gd name="connsiteX4" fmla="*/ 737446 w 1228292"/>
                  <a:gd name="connsiteY4" fmla="*/ 664892 h 985775"/>
                  <a:gd name="connsiteX5" fmla="*/ 592471 w 1228292"/>
                  <a:gd name="connsiteY5" fmla="*/ 721280 h 985775"/>
                  <a:gd name="connsiteX6" fmla="*/ 592471 w 1228292"/>
                  <a:gd name="connsiteY6" fmla="*/ 917005 h 985775"/>
                  <a:gd name="connsiteX7" fmla="*/ 527511 w 1228292"/>
                  <a:gd name="connsiteY7" fmla="*/ 981965 h 985775"/>
                  <a:gd name="connsiteX8" fmla="*/ 197194 w 1228292"/>
                  <a:gd name="connsiteY8" fmla="*/ 985775 h 985775"/>
                  <a:gd name="connsiteX9" fmla="*/ 72720 w 1228292"/>
                  <a:gd name="connsiteY9" fmla="*/ 929070 h 985775"/>
                  <a:gd name="connsiteX10" fmla="*/ 61654 w 1228292"/>
                  <a:gd name="connsiteY10" fmla="*/ 718740 h 985775"/>
                  <a:gd name="connsiteX11" fmla="*/ 3975 w 1228292"/>
                  <a:gd name="connsiteY11" fmla="*/ 603181 h 985775"/>
                  <a:gd name="connsiteX12" fmla="*/ 5743 w 1228292"/>
                  <a:gd name="connsiteY12" fmla="*/ 342879 h 985775"/>
                  <a:gd name="connsiteX13" fmla="*/ 11595 w 1228292"/>
                  <a:gd name="connsiteY13" fmla="*/ 62219 h 985775"/>
                  <a:gd name="connsiteX14" fmla="*/ 122074 w 1228292"/>
                  <a:gd name="connsiteY14" fmla="*/ 12700 h 985775"/>
                  <a:gd name="connsiteX0" fmla="*/ 122074 w 1228292"/>
                  <a:gd name="connsiteY0" fmla="*/ 12700 h 985775"/>
                  <a:gd name="connsiteX1" fmla="*/ 483213 w 1228292"/>
                  <a:gd name="connsiteY1" fmla="*/ 0 h 985775"/>
                  <a:gd name="connsiteX2" fmla="*/ 617099 w 1228292"/>
                  <a:gd name="connsiteY2" fmla="*/ 179059 h 985775"/>
                  <a:gd name="connsiteX3" fmla="*/ 1213095 w 1228292"/>
                  <a:gd name="connsiteY3" fmla="*/ 577781 h 985775"/>
                  <a:gd name="connsiteX4" fmla="*/ 737446 w 1228292"/>
                  <a:gd name="connsiteY4" fmla="*/ 664892 h 985775"/>
                  <a:gd name="connsiteX5" fmla="*/ 592471 w 1228292"/>
                  <a:gd name="connsiteY5" fmla="*/ 721280 h 985775"/>
                  <a:gd name="connsiteX6" fmla="*/ 592471 w 1228292"/>
                  <a:gd name="connsiteY6" fmla="*/ 917005 h 985775"/>
                  <a:gd name="connsiteX7" fmla="*/ 527511 w 1228292"/>
                  <a:gd name="connsiteY7" fmla="*/ 981965 h 985775"/>
                  <a:gd name="connsiteX8" fmla="*/ 197194 w 1228292"/>
                  <a:gd name="connsiteY8" fmla="*/ 985775 h 985775"/>
                  <a:gd name="connsiteX9" fmla="*/ 72720 w 1228292"/>
                  <a:gd name="connsiteY9" fmla="*/ 929070 h 985775"/>
                  <a:gd name="connsiteX10" fmla="*/ 61654 w 1228292"/>
                  <a:gd name="connsiteY10" fmla="*/ 718740 h 985775"/>
                  <a:gd name="connsiteX11" fmla="*/ 3975 w 1228292"/>
                  <a:gd name="connsiteY11" fmla="*/ 603181 h 985775"/>
                  <a:gd name="connsiteX12" fmla="*/ 5743 w 1228292"/>
                  <a:gd name="connsiteY12" fmla="*/ 342879 h 985775"/>
                  <a:gd name="connsiteX13" fmla="*/ 11595 w 1228292"/>
                  <a:gd name="connsiteY13" fmla="*/ 62219 h 985775"/>
                  <a:gd name="connsiteX14" fmla="*/ 122074 w 1228292"/>
                  <a:gd name="connsiteY14" fmla="*/ 12700 h 985775"/>
                  <a:gd name="connsiteX0" fmla="*/ 122074 w 1583817"/>
                  <a:gd name="connsiteY0" fmla="*/ 12700 h 985775"/>
                  <a:gd name="connsiteX1" fmla="*/ 483213 w 1583817"/>
                  <a:gd name="connsiteY1" fmla="*/ 0 h 985775"/>
                  <a:gd name="connsiteX2" fmla="*/ 1583814 w 1583817"/>
                  <a:gd name="connsiteY2" fmla="*/ 288787 h 985775"/>
                  <a:gd name="connsiteX3" fmla="*/ 1213095 w 1583817"/>
                  <a:gd name="connsiteY3" fmla="*/ 577781 h 985775"/>
                  <a:gd name="connsiteX4" fmla="*/ 737446 w 1583817"/>
                  <a:gd name="connsiteY4" fmla="*/ 664892 h 985775"/>
                  <a:gd name="connsiteX5" fmla="*/ 592471 w 1583817"/>
                  <a:gd name="connsiteY5" fmla="*/ 721280 h 985775"/>
                  <a:gd name="connsiteX6" fmla="*/ 592471 w 1583817"/>
                  <a:gd name="connsiteY6" fmla="*/ 917005 h 985775"/>
                  <a:gd name="connsiteX7" fmla="*/ 527511 w 1583817"/>
                  <a:gd name="connsiteY7" fmla="*/ 981965 h 985775"/>
                  <a:gd name="connsiteX8" fmla="*/ 197194 w 1583817"/>
                  <a:gd name="connsiteY8" fmla="*/ 985775 h 985775"/>
                  <a:gd name="connsiteX9" fmla="*/ 72720 w 1583817"/>
                  <a:gd name="connsiteY9" fmla="*/ 929070 h 985775"/>
                  <a:gd name="connsiteX10" fmla="*/ 61654 w 1583817"/>
                  <a:gd name="connsiteY10" fmla="*/ 718740 h 985775"/>
                  <a:gd name="connsiteX11" fmla="*/ 3975 w 1583817"/>
                  <a:gd name="connsiteY11" fmla="*/ 603181 h 985775"/>
                  <a:gd name="connsiteX12" fmla="*/ 5743 w 1583817"/>
                  <a:gd name="connsiteY12" fmla="*/ 342879 h 985775"/>
                  <a:gd name="connsiteX13" fmla="*/ 11595 w 1583817"/>
                  <a:gd name="connsiteY13" fmla="*/ 62219 h 985775"/>
                  <a:gd name="connsiteX14" fmla="*/ 122074 w 1583817"/>
                  <a:gd name="connsiteY14" fmla="*/ 12700 h 985775"/>
                  <a:gd name="connsiteX0" fmla="*/ 122074 w 1583817"/>
                  <a:gd name="connsiteY0" fmla="*/ 18796 h 991871"/>
                  <a:gd name="connsiteX1" fmla="*/ 1482153 w 1583817"/>
                  <a:gd name="connsiteY1" fmla="*/ 0 h 991871"/>
                  <a:gd name="connsiteX2" fmla="*/ 1583814 w 1583817"/>
                  <a:gd name="connsiteY2" fmla="*/ 294883 h 991871"/>
                  <a:gd name="connsiteX3" fmla="*/ 1213095 w 1583817"/>
                  <a:gd name="connsiteY3" fmla="*/ 583877 h 991871"/>
                  <a:gd name="connsiteX4" fmla="*/ 737446 w 1583817"/>
                  <a:gd name="connsiteY4" fmla="*/ 670988 h 991871"/>
                  <a:gd name="connsiteX5" fmla="*/ 592471 w 1583817"/>
                  <a:gd name="connsiteY5" fmla="*/ 727376 h 991871"/>
                  <a:gd name="connsiteX6" fmla="*/ 592471 w 1583817"/>
                  <a:gd name="connsiteY6" fmla="*/ 923101 h 991871"/>
                  <a:gd name="connsiteX7" fmla="*/ 527511 w 1583817"/>
                  <a:gd name="connsiteY7" fmla="*/ 988061 h 991871"/>
                  <a:gd name="connsiteX8" fmla="*/ 197194 w 1583817"/>
                  <a:gd name="connsiteY8" fmla="*/ 991871 h 991871"/>
                  <a:gd name="connsiteX9" fmla="*/ 72720 w 1583817"/>
                  <a:gd name="connsiteY9" fmla="*/ 935166 h 991871"/>
                  <a:gd name="connsiteX10" fmla="*/ 61654 w 1583817"/>
                  <a:gd name="connsiteY10" fmla="*/ 724836 h 991871"/>
                  <a:gd name="connsiteX11" fmla="*/ 3975 w 1583817"/>
                  <a:gd name="connsiteY11" fmla="*/ 609277 h 991871"/>
                  <a:gd name="connsiteX12" fmla="*/ 5743 w 1583817"/>
                  <a:gd name="connsiteY12" fmla="*/ 348975 h 991871"/>
                  <a:gd name="connsiteX13" fmla="*/ 11595 w 1583817"/>
                  <a:gd name="connsiteY13" fmla="*/ 68315 h 991871"/>
                  <a:gd name="connsiteX14" fmla="*/ 122074 w 1583817"/>
                  <a:gd name="connsiteY14" fmla="*/ 18796 h 991871"/>
                  <a:gd name="connsiteX0" fmla="*/ 1040454 w 1583817"/>
                  <a:gd name="connsiteY0" fmla="*/ 0 h 997459"/>
                  <a:gd name="connsiteX1" fmla="*/ 1482153 w 1583817"/>
                  <a:gd name="connsiteY1" fmla="*/ 5588 h 997459"/>
                  <a:gd name="connsiteX2" fmla="*/ 1583814 w 1583817"/>
                  <a:gd name="connsiteY2" fmla="*/ 300471 h 997459"/>
                  <a:gd name="connsiteX3" fmla="*/ 1213095 w 1583817"/>
                  <a:gd name="connsiteY3" fmla="*/ 589465 h 997459"/>
                  <a:gd name="connsiteX4" fmla="*/ 737446 w 1583817"/>
                  <a:gd name="connsiteY4" fmla="*/ 676576 h 997459"/>
                  <a:gd name="connsiteX5" fmla="*/ 592471 w 1583817"/>
                  <a:gd name="connsiteY5" fmla="*/ 732964 h 997459"/>
                  <a:gd name="connsiteX6" fmla="*/ 592471 w 1583817"/>
                  <a:gd name="connsiteY6" fmla="*/ 928689 h 997459"/>
                  <a:gd name="connsiteX7" fmla="*/ 527511 w 1583817"/>
                  <a:gd name="connsiteY7" fmla="*/ 993649 h 997459"/>
                  <a:gd name="connsiteX8" fmla="*/ 197194 w 1583817"/>
                  <a:gd name="connsiteY8" fmla="*/ 997459 h 997459"/>
                  <a:gd name="connsiteX9" fmla="*/ 72720 w 1583817"/>
                  <a:gd name="connsiteY9" fmla="*/ 940754 h 997459"/>
                  <a:gd name="connsiteX10" fmla="*/ 61654 w 1583817"/>
                  <a:gd name="connsiteY10" fmla="*/ 730424 h 997459"/>
                  <a:gd name="connsiteX11" fmla="*/ 3975 w 1583817"/>
                  <a:gd name="connsiteY11" fmla="*/ 614865 h 997459"/>
                  <a:gd name="connsiteX12" fmla="*/ 5743 w 1583817"/>
                  <a:gd name="connsiteY12" fmla="*/ 354563 h 997459"/>
                  <a:gd name="connsiteX13" fmla="*/ 11595 w 1583817"/>
                  <a:gd name="connsiteY13" fmla="*/ 73903 h 997459"/>
                  <a:gd name="connsiteX14" fmla="*/ 1040454 w 1583817"/>
                  <a:gd name="connsiteY14" fmla="*/ 0 h 997459"/>
                  <a:gd name="connsiteX0" fmla="*/ 1040454 w 1583817"/>
                  <a:gd name="connsiteY0" fmla="*/ 0 h 997459"/>
                  <a:gd name="connsiteX1" fmla="*/ 1482153 w 1583817"/>
                  <a:gd name="connsiteY1" fmla="*/ 5588 h 997459"/>
                  <a:gd name="connsiteX2" fmla="*/ 1583814 w 1583817"/>
                  <a:gd name="connsiteY2" fmla="*/ 300471 h 997459"/>
                  <a:gd name="connsiteX3" fmla="*/ 1213095 w 1583817"/>
                  <a:gd name="connsiteY3" fmla="*/ 589465 h 997459"/>
                  <a:gd name="connsiteX4" fmla="*/ 737446 w 1583817"/>
                  <a:gd name="connsiteY4" fmla="*/ 676576 h 997459"/>
                  <a:gd name="connsiteX5" fmla="*/ 592471 w 1583817"/>
                  <a:gd name="connsiteY5" fmla="*/ 732964 h 997459"/>
                  <a:gd name="connsiteX6" fmla="*/ 592471 w 1583817"/>
                  <a:gd name="connsiteY6" fmla="*/ 928689 h 997459"/>
                  <a:gd name="connsiteX7" fmla="*/ 527511 w 1583817"/>
                  <a:gd name="connsiteY7" fmla="*/ 993649 h 997459"/>
                  <a:gd name="connsiteX8" fmla="*/ 197194 w 1583817"/>
                  <a:gd name="connsiteY8" fmla="*/ 997459 h 997459"/>
                  <a:gd name="connsiteX9" fmla="*/ 72720 w 1583817"/>
                  <a:gd name="connsiteY9" fmla="*/ 940754 h 997459"/>
                  <a:gd name="connsiteX10" fmla="*/ 61654 w 1583817"/>
                  <a:gd name="connsiteY10" fmla="*/ 730424 h 997459"/>
                  <a:gd name="connsiteX11" fmla="*/ 3975 w 1583817"/>
                  <a:gd name="connsiteY11" fmla="*/ 614865 h 997459"/>
                  <a:gd name="connsiteX12" fmla="*/ 5743 w 1583817"/>
                  <a:gd name="connsiteY12" fmla="*/ 354563 h 997459"/>
                  <a:gd name="connsiteX13" fmla="*/ 994423 w 1583817"/>
                  <a:gd name="connsiteY13" fmla="*/ 147055 h 997459"/>
                  <a:gd name="connsiteX14" fmla="*/ 1040454 w 1583817"/>
                  <a:gd name="connsiteY14" fmla="*/ 0 h 997459"/>
                  <a:gd name="connsiteX0" fmla="*/ 1036746 w 1580109"/>
                  <a:gd name="connsiteY0" fmla="*/ 0 h 997459"/>
                  <a:gd name="connsiteX1" fmla="*/ 1478445 w 1580109"/>
                  <a:gd name="connsiteY1" fmla="*/ 5588 h 997459"/>
                  <a:gd name="connsiteX2" fmla="*/ 1580106 w 1580109"/>
                  <a:gd name="connsiteY2" fmla="*/ 300471 h 997459"/>
                  <a:gd name="connsiteX3" fmla="*/ 1209387 w 1580109"/>
                  <a:gd name="connsiteY3" fmla="*/ 589465 h 997459"/>
                  <a:gd name="connsiteX4" fmla="*/ 733738 w 1580109"/>
                  <a:gd name="connsiteY4" fmla="*/ 676576 h 997459"/>
                  <a:gd name="connsiteX5" fmla="*/ 588763 w 1580109"/>
                  <a:gd name="connsiteY5" fmla="*/ 732964 h 997459"/>
                  <a:gd name="connsiteX6" fmla="*/ 588763 w 1580109"/>
                  <a:gd name="connsiteY6" fmla="*/ 928689 h 997459"/>
                  <a:gd name="connsiteX7" fmla="*/ 523803 w 1580109"/>
                  <a:gd name="connsiteY7" fmla="*/ 993649 h 997459"/>
                  <a:gd name="connsiteX8" fmla="*/ 193486 w 1580109"/>
                  <a:gd name="connsiteY8" fmla="*/ 997459 h 997459"/>
                  <a:gd name="connsiteX9" fmla="*/ 69012 w 1580109"/>
                  <a:gd name="connsiteY9" fmla="*/ 940754 h 997459"/>
                  <a:gd name="connsiteX10" fmla="*/ 57946 w 1580109"/>
                  <a:gd name="connsiteY10" fmla="*/ 730424 h 997459"/>
                  <a:gd name="connsiteX11" fmla="*/ 267 w 1580109"/>
                  <a:gd name="connsiteY11" fmla="*/ 614865 h 997459"/>
                  <a:gd name="connsiteX12" fmla="*/ 872080 w 1580109"/>
                  <a:gd name="connsiteY12" fmla="*/ 348467 h 997459"/>
                  <a:gd name="connsiteX13" fmla="*/ 990715 w 1580109"/>
                  <a:gd name="connsiteY13" fmla="*/ 147055 h 997459"/>
                  <a:gd name="connsiteX14" fmla="*/ 1036746 w 1580109"/>
                  <a:gd name="connsiteY14" fmla="*/ 0 h 997459"/>
                  <a:gd name="connsiteX0" fmla="*/ 996461 w 1539824"/>
                  <a:gd name="connsiteY0" fmla="*/ 0 h 997459"/>
                  <a:gd name="connsiteX1" fmla="*/ 1438160 w 1539824"/>
                  <a:gd name="connsiteY1" fmla="*/ 5588 h 997459"/>
                  <a:gd name="connsiteX2" fmla="*/ 1539821 w 1539824"/>
                  <a:gd name="connsiteY2" fmla="*/ 300471 h 997459"/>
                  <a:gd name="connsiteX3" fmla="*/ 1169102 w 1539824"/>
                  <a:gd name="connsiteY3" fmla="*/ 589465 h 997459"/>
                  <a:gd name="connsiteX4" fmla="*/ 693453 w 1539824"/>
                  <a:gd name="connsiteY4" fmla="*/ 676576 h 997459"/>
                  <a:gd name="connsiteX5" fmla="*/ 548478 w 1539824"/>
                  <a:gd name="connsiteY5" fmla="*/ 732964 h 997459"/>
                  <a:gd name="connsiteX6" fmla="*/ 548478 w 1539824"/>
                  <a:gd name="connsiteY6" fmla="*/ 928689 h 997459"/>
                  <a:gd name="connsiteX7" fmla="*/ 483518 w 1539824"/>
                  <a:gd name="connsiteY7" fmla="*/ 993649 h 997459"/>
                  <a:gd name="connsiteX8" fmla="*/ 153201 w 1539824"/>
                  <a:gd name="connsiteY8" fmla="*/ 997459 h 997459"/>
                  <a:gd name="connsiteX9" fmla="*/ 28727 w 1539824"/>
                  <a:gd name="connsiteY9" fmla="*/ 940754 h 997459"/>
                  <a:gd name="connsiteX10" fmla="*/ 17661 w 1539824"/>
                  <a:gd name="connsiteY10" fmla="*/ 730424 h 997459"/>
                  <a:gd name="connsiteX11" fmla="*/ 88877 w 1539824"/>
                  <a:gd name="connsiteY11" fmla="*/ 517329 h 997459"/>
                  <a:gd name="connsiteX12" fmla="*/ 831795 w 1539824"/>
                  <a:gd name="connsiteY12" fmla="*/ 348467 h 997459"/>
                  <a:gd name="connsiteX13" fmla="*/ 950430 w 1539824"/>
                  <a:gd name="connsiteY13" fmla="*/ 147055 h 997459"/>
                  <a:gd name="connsiteX14" fmla="*/ 996461 w 1539824"/>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43989 w 1549495"/>
                  <a:gd name="connsiteY13" fmla="*/ 116575 h 997459"/>
                  <a:gd name="connsiteX14" fmla="*/ 1006132 w 1549495"/>
                  <a:gd name="connsiteY14" fmla="*/ 0 h 9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9495" h="997459">
                    <a:moveTo>
                      <a:pt x="1006132" y="0"/>
                    </a:moveTo>
                    <a:lnTo>
                      <a:pt x="1447831" y="5588"/>
                    </a:lnTo>
                    <a:cubicBezTo>
                      <a:pt x="1513055" y="5588"/>
                      <a:pt x="1549492" y="235247"/>
                      <a:pt x="1549492" y="300471"/>
                    </a:cubicBezTo>
                    <a:cubicBezTo>
                      <a:pt x="1550339" y="396125"/>
                      <a:pt x="1306823" y="463331"/>
                      <a:pt x="1178773" y="589465"/>
                    </a:cubicBezTo>
                    <a:cubicBezTo>
                      <a:pt x="1001541" y="654689"/>
                      <a:pt x="978674" y="660320"/>
                      <a:pt x="703124" y="676576"/>
                    </a:cubicBezTo>
                    <a:cubicBezTo>
                      <a:pt x="477568" y="703500"/>
                      <a:pt x="558138" y="699944"/>
                      <a:pt x="558149" y="732964"/>
                    </a:cubicBezTo>
                    <a:lnTo>
                      <a:pt x="558149" y="928689"/>
                    </a:lnTo>
                    <a:cubicBezTo>
                      <a:pt x="558149" y="964565"/>
                      <a:pt x="529065" y="993649"/>
                      <a:pt x="493189" y="993649"/>
                    </a:cubicBezTo>
                    <a:lnTo>
                      <a:pt x="162872" y="997459"/>
                    </a:lnTo>
                    <a:cubicBezTo>
                      <a:pt x="126996" y="997459"/>
                      <a:pt x="38398" y="976630"/>
                      <a:pt x="38398" y="940754"/>
                    </a:cubicBezTo>
                    <a:lnTo>
                      <a:pt x="27332" y="730424"/>
                    </a:lnTo>
                    <a:cubicBezTo>
                      <a:pt x="-37892" y="730424"/>
                      <a:pt x="34101" y="582553"/>
                      <a:pt x="34101" y="517329"/>
                    </a:cubicBezTo>
                    <a:cubicBezTo>
                      <a:pt x="24783" y="454686"/>
                      <a:pt x="598518" y="420339"/>
                      <a:pt x="841466" y="348467"/>
                    </a:cubicBezTo>
                    <a:cubicBezTo>
                      <a:pt x="987744" y="233923"/>
                      <a:pt x="989050" y="195989"/>
                      <a:pt x="943989" y="116575"/>
                    </a:cubicBezTo>
                    <a:cubicBezTo>
                      <a:pt x="943989" y="51351"/>
                      <a:pt x="940908" y="0"/>
                      <a:pt x="1006132"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8" name="Frihandsfigur: Form 107"/>
              <p:cNvSpPr/>
              <p:nvPr/>
            </p:nvSpPr>
            <p:spPr>
              <a:xfrm rot="1658496" flipH="1">
                <a:off x="7978342" y="3910902"/>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spTree>
    <p:extLst>
      <p:ext uri="{BB962C8B-B14F-4D97-AF65-F5344CB8AC3E}">
        <p14:creationId xmlns:p14="http://schemas.microsoft.com/office/powerpoint/2010/main" val="29701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Experimental setup</a:t>
            </a:r>
          </a:p>
        </p:txBody>
      </p:sp>
      <p:pic>
        <p:nvPicPr>
          <p:cNvPr id="7" name="Platshållare för innehåll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250" y="1671191"/>
            <a:ext cx="6935788" cy="3901380"/>
          </a:xfrm>
        </p:spPr>
      </p:pic>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23</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11" name="textruta 10"/>
          <p:cNvSpPr txBox="1"/>
          <p:nvPr/>
        </p:nvSpPr>
        <p:spPr>
          <a:xfrm>
            <a:off x="7478210" y="2453381"/>
            <a:ext cx="960120" cy="400110"/>
          </a:xfrm>
          <a:prstGeom prst="rect">
            <a:avLst/>
          </a:prstGeom>
          <a:solidFill>
            <a:schemeClr val="bg1">
              <a:lumMod val="95000"/>
            </a:schemeClr>
          </a:solidFill>
          <a:ln>
            <a:solidFill>
              <a:schemeClr val="tx1"/>
            </a:solidFill>
          </a:ln>
        </p:spPr>
        <p:txBody>
          <a:bodyPr wrap="square" rtlCol="0">
            <a:spAutoFit/>
          </a:bodyPr>
          <a:lstStyle/>
          <a:p>
            <a:pPr algn="ctr"/>
            <a:r>
              <a:rPr lang="en-GB" sz="2000" dirty="0"/>
              <a:t>Fan</a:t>
            </a:r>
          </a:p>
        </p:txBody>
      </p:sp>
      <p:sp>
        <p:nvSpPr>
          <p:cNvPr id="12" name="textruta 11"/>
          <p:cNvSpPr txBox="1"/>
          <p:nvPr/>
        </p:nvSpPr>
        <p:spPr>
          <a:xfrm>
            <a:off x="5789610" y="1435203"/>
            <a:ext cx="1924102" cy="707886"/>
          </a:xfrm>
          <a:prstGeom prst="rect">
            <a:avLst/>
          </a:prstGeom>
          <a:solidFill>
            <a:schemeClr val="bg1">
              <a:lumMod val="95000"/>
            </a:schemeClr>
          </a:solidFill>
          <a:ln>
            <a:solidFill>
              <a:schemeClr val="tx1"/>
            </a:solidFill>
          </a:ln>
        </p:spPr>
        <p:txBody>
          <a:bodyPr wrap="square" rtlCol="0">
            <a:spAutoFit/>
          </a:bodyPr>
          <a:lstStyle/>
          <a:p>
            <a:pPr algn="ctr"/>
            <a:r>
              <a:rPr lang="en-GB" sz="2000" dirty="0"/>
              <a:t>Tubes to </a:t>
            </a:r>
            <a:r>
              <a:rPr lang="en-GB" sz="2000" dirty="0" err="1"/>
              <a:t>laminarize</a:t>
            </a:r>
            <a:r>
              <a:rPr lang="en-GB" sz="2000" dirty="0"/>
              <a:t> flow</a:t>
            </a:r>
          </a:p>
        </p:txBody>
      </p:sp>
      <p:sp>
        <p:nvSpPr>
          <p:cNvPr id="13" name="textruta 12"/>
          <p:cNvSpPr txBox="1"/>
          <p:nvPr/>
        </p:nvSpPr>
        <p:spPr>
          <a:xfrm>
            <a:off x="1790700" y="1370588"/>
            <a:ext cx="3059242" cy="707886"/>
          </a:xfrm>
          <a:prstGeom prst="rect">
            <a:avLst/>
          </a:prstGeom>
          <a:solidFill>
            <a:schemeClr val="bg1">
              <a:lumMod val="95000"/>
            </a:schemeClr>
          </a:solidFill>
          <a:ln>
            <a:solidFill>
              <a:schemeClr val="tx1"/>
            </a:solidFill>
          </a:ln>
        </p:spPr>
        <p:txBody>
          <a:bodyPr wrap="square" rtlCol="0">
            <a:spAutoFit/>
          </a:bodyPr>
          <a:lstStyle/>
          <a:p>
            <a:pPr algn="ctr"/>
            <a:r>
              <a:rPr lang="en-GB" sz="2000" dirty="0" err="1"/>
              <a:t>Anemo</a:t>
            </a:r>
            <a:r>
              <a:rPr lang="en-GB" sz="2000" dirty="0"/>
              <a:t> (=wind speed) meter, oriented vertically</a:t>
            </a:r>
          </a:p>
        </p:txBody>
      </p:sp>
      <p:sp>
        <p:nvSpPr>
          <p:cNvPr id="14" name="textruta 13"/>
          <p:cNvSpPr txBox="1"/>
          <p:nvPr/>
        </p:nvSpPr>
        <p:spPr>
          <a:xfrm>
            <a:off x="521970" y="4667051"/>
            <a:ext cx="1599380" cy="707886"/>
          </a:xfrm>
          <a:prstGeom prst="rect">
            <a:avLst/>
          </a:prstGeom>
          <a:solidFill>
            <a:schemeClr val="bg1">
              <a:lumMod val="95000"/>
            </a:schemeClr>
          </a:solidFill>
          <a:ln>
            <a:solidFill>
              <a:schemeClr val="tx1"/>
            </a:solidFill>
          </a:ln>
        </p:spPr>
        <p:txBody>
          <a:bodyPr wrap="square" rtlCol="0">
            <a:spAutoFit/>
          </a:bodyPr>
          <a:lstStyle/>
          <a:p>
            <a:pPr algn="ctr"/>
            <a:r>
              <a:rPr lang="en-GB" sz="2000" dirty="0"/>
              <a:t>Position of test person</a:t>
            </a:r>
          </a:p>
        </p:txBody>
      </p:sp>
      <p:cxnSp>
        <p:nvCxnSpPr>
          <p:cNvPr id="18" name="Rak pilkoppling 17"/>
          <p:cNvCxnSpPr>
            <a:stCxn id="13" idx="2"/>
          </p:cNvCxnSpPr>
          <p:nvPr/>
        </p:nvCxnSpPr>
        <p:spPr>
          <a:xfrm flipH="1">
            <a:off x="3208020" y="2078474"/>
            <a:ext cx="112301" cy="57496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p:cNvCxnSpPr>
            <a:stCxn id="12" idx="2"/>
          </p:cNvCxnSpPr>
          <p:nvPr/>
        </p:nvCxnSpPr>
        <p:spPr>
          <a:xfrm flipH="1">
            <a:off x="6492240" y="2143089"/>
            <a:ext cx="259421" cy="9421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p:cNvCxnSpPr>
            <a:stCxn id="11" idx="2"/>
          </p:cNvCxnSpPr>
          <p:nvPr/>
        </p:nvCxnSpPr>
        <p:spPr>
          <a:xfrm flipH="1">
            <a:off x="7536180" y="2853491"/>
            <a:ext cx="422090" cy="29356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ktangel 22"/>
          <p:cNvSpPr/>
          <p:nvPr/>
        </p:nvSpPr>
        <p:spPr>
          <a:xfrm rot="20809056">
            <a:off x="2798154" y="4608533"/>
            <a:ext cx="1044333" cy="389641"/>
          </a:xfrm>
          <a:custGeom>
            <a:avLst/>
            <a:gdLst>
              <a:gd name="connsiteX0" fmla="*/ 0 w 883920"/>
              <a:gd name="connsiteY0" fmla="*/ 0 h 502334"/>
              <a:gd name="connsiteX1" fmla="*/ 883920 w 883920"/>
              <a:gd name="connsiteY1" fmla="*/ 0 h 502334"/>
              <a:gd name="connsiteX2" fmla="*/ 883920 w 883920"/>
              <a:gd name="connsiteY2" fmla="*/ 502334 h 502334"/>
              <a:gd name="connsiteX3" fmla="*/ 0 w 883920"/>
              <a:gd name="connsiteY3" fmla="*/ 502334 h 502334"/>
              <a:gd name="connsiteX4" fmla="*/ 0 w 883920"/>
              <a:gd name="connsiteY4" fmla="*/ 0 h 502334"/>
              <a:gd name="connsiteX0" fmla="*/ 0 w 1068797"/>
              <a:gd name="connsiteY0" fmla="*/ 0 h 502334"/>
              <a:gd name="connsiteX1" fmla="*/ 883920 w 1068797"/>
              <a:gd name="connsiteY1" fmla="*/ 0 h 502334"/>
              <a:gd name="connsiteX2" fmla="*/ 1068797 w 1068797"/>
              <a:gd name="connsiteY2" fmla="*/ 381286 h 502334"/>
              <a:gd name="connsiteX3" fmla="*/ 0 w 1068797"/>
              <a:gd name="connsiteY3" fmla="*/ 502334 h 502334"/>
              <a:gd name="connsiteX4" fmla="*/ 0 w 1068797"/>
              <a:gd name="connsiteY4" fmla="*/ 0 h 502334"/>
              <a:gd name="connsiteX0" fmla="*/ 0 w 1068797"/>
              <a:gd name="connsiteY0" fmla="*/ 0 h 456414"/>
              <a:gd name="connsiteX1" fmla="*/ 883920 w 1068797"/>
              <a:gd name="connsiteY1" fmla="*/ 0 h 456414"/>
              <a:gd name="connsiteX2" fmla="*/ 1068797 w 1068797"/>
              <a:gd name="connsiteY2" fmla="*/ 381286 h 456414"/>
              <a:gd name="connsiteX3" fmla="*/ 104670 w 1068797"/>
              <a:gd name="connsiteY3" fmla="*/ 456414 h 456414"/>
              <a:gd name="connsiteX4" fmla="*/ 0 w 1068797"/>
              <a:gd name="connsiteY4" fmla="*/ 0 h 456414"/>
              <a:gd name="connsiteX0" fmla="*/ 0 w 1068797"/>
              <a:gd name="connsiteY0" fmla="*/ 0 h 389641"/>
              <a:gd name="connsiteX1" fmla="*/ 883920 w 1068797"/>
              <a:gd name="connsiteY1" fmla="*/ 0 h 389641"/>
              <a:gd name="connsiteX2" fmla="*/ 1068797 w 1068797"/>
              <a:gd name="connsiteY2" fmla="*/ 381286 h 389641"/>
              <a:gd name="connsiteX3" fmla="*/ 120310 w 1068797"/>
              <a:gd name="connsiteY3" fmla="*/ 389641 h 389641"/>
              <a:gd name="connsiteX4" fmla="*/ 0 w 1068797"/>
              <a:gd name="connsiteY4" fmla="*/ 0 h 389641"/>
              <a:gd name="connsiteX0" fmla="*/ 0 w 1044333"/>
              <a:gd name="connsiteY0" fmla="*/ 0 h 389641"/>
              <a:gd name="connsiteX1" fmla="*/ 883920 w 1044333"/>
              <a:gd name="connsiteY1" fmla="*/ 0 h 389641"/>
              <a:gd name="connsiteX2" fmla="*/ 1044333 w 1044333"/>
              <a:gd name="connsiteY2" fmla="*/ 352077 h 389641"/>
              <a:gd name="connsiteX3" fmla="*/ 120310 w 1044333"/>
              <a:gd name="connsiteY3" fmla="*/ 389641 h 389641"/>
              <a:gd name="connsiteX4" fmla="*/ 0 w 1044333"/>
              <a:gd name="connsiteY4" fmla="*/ 0 h 389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33" h="389641">
                <a:moveTo>
                  <a:pt x="0" y="0"/>
                </a:moveTo>
                <a:lnTo>
                  <a:pt x="883920" y="0"/>
                </a:lnTo>
                <a:lnTo>
                  <a:pt x="1044333" y="352077"/>
                </a:lnTo>
                <a:lnTo>
                  <a:pt x="120310" y="389641"/>
                </a:lnTo>
                <a:lnTo>
                  <a:pt x="0" y="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cxnSp>
        <p:nvCxnSpPr>
          <p:cNvPr id="24" name="Rak pilkoppling 23"/>
          <p:cNvCxnSpPr>
            <a:stCxn id="14" idx="3"/>
          </p:cNvCxnSpPr>
          <p:nvPr/>
        </p:nvCxnSpPr>
        <p:spPr>
          <a:xfrm flipV="1">
            <a:off x="2121350" y="4945380"/>
            <a:ext cx="728530" cy="756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7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Experimental setup</a:t>
            </a:r>
          </a:p>
        </p:txBody>
      </p:sp>
      <p:pic>
        <p:nvPicPr>
          <p:cNvPr id="7" name="Platshållare för innehåll 6"/>
          <p:cNvPicPr>
            <a:picLocks noGrp="1" noChangeAspect="1"/>
          </p:cNvPicPr>
          <p:nvPr>
            <p:ph idx="1"/>
          </p:nvPr>
        </p:nvPicPr>
        <p:blipFill rotWithShape="1">
          <a:blip r:embed="rId2">
            <a:extLst>
              <a:ext uri="{28A0092B-C50C-407E-A947-70E740481C1C}">
                <a14:useLocalDpi xmlns:a14="http://schemas.microsoft.com/office/drawing/2010/main" val="0"/>
              </a:ext>
            </a:extLst>
          </a:blip>
          <a:srcRect l="32379" r="10634"/>
          <a:stretch/>
        </p:blipFill>
        <p:spPr>
          <a:xfrm rot="5400000">
            <a:off x="4213489" y="1061037"/>
            <a:ext cx="3749042" cy="4934056"/>
          </a:xfrm>
        </p:spPr>
      </p:pic>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24</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11" name="Rektangel 10"/>
          <p:cNvSpPr/>
          <p:nvPr/>
        </p:nvSpPr>
        <p:spPr>
          <a:xfrm>
            <a:off x="2750397" y="2705100"/>
            <a:ext cx="1741170" cy="11353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cxnSp>
        <p:nvCxnSpPr>
          <p:cNvPr id="9" name="Rak pilkoppling 8"/>
          <p:cNvCxnSpPr/>
          <p:nvPr/>
        </p:nvCxnSpPr>
        <p:spPr>
          <a:xfrm>
            <a:off x="2986617" y="3017520"/>
            <a:ext cx="1333500" cy="0"/>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2913486" y="3228525"/>
            <a:ext cx="1479762" cy="369332"/>
          </a:xfrm>
          <a:prstGeom prst="rect">
            <a:avLst/>
          </a:prstGeom>
          <a:noFill/>
          <a:ln>
            <a:noFill/>
          </a:ln>
        </p:spPr>
        <p:txBody>
          <a:bodyPr wrap="square" rtlCol="0">
            <a:spAutoFit/>
          </a:bodyPr>
          <a:lstStyle/>
          <a:p>
            <a:r>
              <a:rPr lang="en-GB" dirty="0">
                <a:solidFill>
                  <a:srgbClr val="FF0000"/>
                </a:solidFill>
              </a:rPr>
              <a:t>Wind, 2 m/s</a:t>
            </a:r>
          </a:p>
        </p:txBody>
      </p:sp>
      <p:sp>
        <p:nvSpPr>
          <p:cNvPr id="12" name="textruta 11"/>
          <p:cNvSpPr txBox="1"/>
          <p:nvPr/>
        </p:nvSpPr>
        <p:spPr>
          <a:xfrm>
            <a:off x="988854" y="1576667"/>
            <a:ext cx="2278380" cy="646331"/>
          </a:xfrm>
          <a:prstGeom prst="rect">
            <a:avLst/>
          </a:prstGeom>
          <a:noFill/>
        </p:spPr>
        <p:txBody>
          <a:bodyPr wrap="square" rtlCol="0">
            <a:spAutoFit/>
          </a:bodyPr>
          <a:lstStyle/>
          <a:p>
            <a:r>
              <a:rPr lang="en-GB" dirty="0"/>
              <a:t>Qualitative testing to rule out parameters</a:t>
            </a:r>
          </a:p>
        </p:txBody>
      </p:sp>
    </p:spTree>
    <p:extLst>
      <p:ext uri="{BB962C8B-B14F-4D97-AF65-F5344CB8AC3E}">
        <p14:creationId xmlns:p14="http://schemas.microsoft.com/office/powerpoint/2010/main" val="207085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Hand parameters: Orientation</a:t>
            </a:r>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en-GB" dirty="0"/>
              <a:t>C showed most promise in qualitative tests. Arguments:</a:t>
            </a:r>
          </a:p>
          <a:p>
            <a:pPr marL="698500" lvl="1" indent="-342900"/>
            <a:r>
              <a:rPr lang="en-GB" dirty="0"/>
              <a:t>Effect on updraft indicator</a:t>
            </a:r>
          </a:p>
          <a:p>
            <a:pPr marL="698500" lvl="1" indent="-342900"/>
            <a:r>
              <a:rPr lang="en-GB" dirty="0"/>
              <a:t>Freedom of hand movement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25</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9" name="Rektangel: rundade hörn 8"/>
          <p:cNvSpPr/>
          <p:nvPr/>
        </p:nvSpPr>
        <p:spPr>
          <a:xfrm>
            <a:off x="-653669" y="2052485"/>
            <a:ext cx="160988"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 name="Rektangel: rundade hörn 9"/>
          <p:cNvSpPr/>
          <p:nvPr/>
        </p:nvSpPr>
        <p:spPr>
          <a:xfrm>
            <a:off x="-460289" y="2052485"/>
            <a:ext cx="172380"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 name="Rektangel: rundade hörn 6"/>
          <p:cNvSpPr/>
          <p:nvPr/>
        </p:nvSpPr>
        <p:spPr>
          <a:xfrm>
            <a:off x="-851999" y="2191031"/>
            <a:ext cx="165938"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1" name="Rektangel: rundade hörn 10"/>
          <p:cNvSpPr/>
          <p:nvPr/>
        </p:nvSpPr>
        <p:spPr>
          <a:xfrm>
            <a:off x="-258491" y="2341213"/>
            <a:ext cx="126411" cy="4224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8" name="Frihandsfigur: Form 27"/>
          <p:cNvSpPr/>
          <p:nvPr/>
        </p:nvSpPr>
        <p:spPr>
          <a:xfrm>
            <a:off x="-870788" y="2674970"/>
            <a:ext cx="756643" cy="98069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6643" h="980695">
                <a:moveTo>
                  <a:pt x="118099" y="7620"/>
                </a:moveTo>
                <a:lnTo>
                  <a:pt x="653784" y="0"/>
                </a:lnTo>
                <a:cubicBezTo>
                  <a:pt x="719008" y="0"/>
                  <a:pt x="754103" y="108755"/>
                  <a:pt x="754103" y="173979"/>
                </a:cubicBezTo>
                <a:cubicBezTo>
                  <a:pt x="754950" y="269633"/>
                  <a:pt x="755796" y="324647"/>
                  <a:pt x="756643" y="420301"/>
                </a:cubicBezTo>
                <a:cubicBezTo>
                  <a:pt x="756643" y="485525"/>
                  <a:pt x="719008" y="556180"/>
                  <a:pt x="669024" y="627300"/>
                </a:cubicBezTo>
                <a:lnTo>
                  <a:pt x="588496" y="716200"/>
                </a:lnTo>
                <a:lnTo>
                  <a:pt x="588496" y="911925"/>
                </a:lnTo>
                <a:cubicBezTo>
                  <a:pt x="588496" y="947801"/>
                  <a:pt x="559412" y="976885"/>
                  <a:pt x="523536" y="976885"/>
                </a:cubicBezTo>
                <a:lnTo>
                  <a:pt x="193219" y="980695"/>
                </a:lnTo>
                <a:cubicBezTo>
                  <a:pt x="157343" y="980695"/>
                  <a:pt x="135879" y="957326"/>
                  <a:pt x="135879" y="921450"/>
                </a:cubicBezTo>
                <a:lnTo>
                  <a:pt x="118099" y="716200"/>
                </a:lnTo>
                <a:cubicBezTo>
                  <a:pt x="52875" y="716200"/>
                  <a:pt x="0" y="663325"/>
                  <a:pt x="0" y="598101"/>
                </a:cubicBezTo>
                <a:cubicBezTo>
                  <a:pt x="1693" y="416934"/>
                  <a:pt x="5927" y="238306"/>
                  <a:pt x="7620" y="57139"/>
                </a:cubicBezTo>
                <a:cubicBezTo>
                  <a:pt x="7620" y="-8085"/>
                  <a:pt x="52875" y="7620"/>
                  <a:pt x="118099" y="762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9" name="Frihandsfigur: Form 28"/>
          <p:cNvSpPr/>
          <p:nvPr/>
        </p:nvSpPr>
        <p:spPr>
          <a:xfrm>
            <a:off x="-1087908" y="2737755"/>
            <a:ext cx="409378"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2" name="Frihandsfigur: Form 71"/>
          <p:cNvSpPr/>
          <p:nvPr/>
        </p:nvSpPr>
        <p:spPr>
          <a:xfrm flipH="1">
            <a:off x="-2061671" y="4057845"/>
            <a:ext cx="973763" cy="1603180"/>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3" name="Frihandsfigur: Form 72"/>
          <p:cNvSpPr/>
          <p:nvPr/>
        </p:nvSpPr>
        <p:spPr>
          <a:xfrm>
            <a:off x="-1074080" y="4057845"/>
            <a:ext cx="973763" cy="1603180"/>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6" name="Frihandsfigur: Form 75"/>
          <p:cNvSpPr/>
          <p:nvPr/>
        </p:nvSpPr>
        <p:spPr>
          <a:xfrm rot="16200000">
            <a:off x="1643506" y="4087205"/>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7" name="Frihandsfigur: Form 76"/>
          <p:cNvSpPr/>
          <p:nvPr/>
        </p:nvSpPr>
        <p:spPr>
          <a:xfrm rot="5400000" flipH="1">
            <a:off x="1422388" y="3577674"/>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8" name="Frihandsfigur: Form 77"/>
          <p:cNvSpPr/>
          <p:nvPr/>
        </p:nvSpPr>
        <p:spPr>
          <a:xfrm rot="16200000">
            <a:off x="4859368" y="3762120"/>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9" name="Frihandsfigur: Form 78"/>
          <p:cNvSpPr/>
          <p:nvPr/>
        </p:nvSpPr>
        <p:spPr>
          <a:xfrm rot="5400000" flipH="1">
            <a:off x="3773395" y="3763329"/>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0" name="Frihandsfigur: Form 79"/>
          <p:cNvSpPr/>
          <p:nvPr/>
        </p:nvSpPr>
        <p:spPr>
          <a:xfrm>
            <a:off x="7357090" y="3787801"/>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1" name="Frihandsfigur: Form 80"/>
          <p:cNvSpPr/>
          <p:nvPr/>
        </p:nvSpPr>
        <p:spPr>
          <a:xfrm flipH="1">
            <a:off x="6939070" y="3812887"/>
            <a:ext cx="650169" cy="1070423"/>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2" name="Frihandsfigur: Form 81"/>
          <p:cNvSpPr/>
          <p:nvPr/>
        </p:nvSpPr>
        <p:spPr>
          <a:xfrm flipH="1">
            <a:off x="1257055" y="3278270"/>
            <a:ext cx="1071918" cy="236384"/>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83" name="Frihandsfigur: Form 82"/>
          <p:cNvSpPr/>
          <p:nvPr/>
        </p:nvSpPr>
        <p:spPr>
          <a:xfrm flipH="1">
            <a:off x="4098479" y="3462715"/>
            <a:ext cx="1071918" cy="236384"/>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84" name="Frihandsfigur: Form 83"/>
          <p:cNvSpPr/>
          <p:nvPr/>
        </p:nvSpPr>
        <p:spPr>
          <a:xfrm flipH="1">
            <a:off x="6939070" y="3344523"/>
            <a:ext cx="1071918" cy="236384"/>
          </a:xfrm>
          <a:custGeom>
            <a:avLst/>
            <a:gdLst>
              <a:gd name="connsiteX0" fmla="*/ 2062663 w 2124207"/>
              <a:gd name="connsiteY0" fmla="*/ 0 h 468439"/>
              <a:gd name="connsiteX1" fmla="*/ 1595341 w 2124207"/>
              <a:gd name="connsiteY1" fmla="*/ 178378 h 468439"/>
              <a:gd name="connsiteX2" fmla="*/ 1540112 w 2124207"/>
              <a:gd name="connsiteY2" fmla="*/ 188420 h 468439"/>
              <a:gd name="connsiteX3" fmla="*/ 1523060 w 2124207"/>
              <a:gd name="connsiteY3" fmla="*/ 188680 h 468439"/>
              <a:gd name="connsiteX4" fmla="*/ 1508075 w 2124207"/>
              <a:gd name="connsiteY4" fmla="*/ 194244 h 468439"/>
              <a:gd name="connsiteX5" fmla="*/ 1062104 w 2124207"/>
              <a:gd name="connsiteY5" fmla="*/ 275330 h 468439"/>
              <a:gd name="connsiteX6" fmla="*/ 618206 w 2124207"/>
              <a:gd name="connsiteY6" fmla="*/ 194621 h 468439"/>
              <a:gd name="connsiteX7" fmla="*/ 618158 w 2124207"/>
              <a:gd name="connsiteY7" fmla="*/ 194512 h 468439"/>
              <a:gd name="connsiteX8" fmla="*/ 602454 w 2124207"/>
              <a:gd name="connsiteY8" fmla="*/ 188680 h 468439"/>
              <a:gd name="connsiteX9" fmla="*/ 583976 w 2124207"/>
              <a:gd name="connsiteY9" fmla="*/ 188398 h 468439"/>
              <a:gd name="connsiteX10" fmla="*/ 531361 w 2124207"/>
              <a:gd name="connsiteY10" fmla="*/ 178831 h 468439"/>
              <a:gd name="connsiteX11" fmla="*/ 62851 w 2124207"/>
              <a:gd name="connsiteY11" fmla="*/ 0 h 468439"/>
              <a:gd name="connsiteX12" fmla="*/ 1307 w 2124207"/>
              <a:gd name="connsiteY12" fmla="*/ 45816 h 468439"/>
              <a:gd name="connsiteX13" fmla="*/ 1307 w 2124207"/>
              <a:gd name="connsiteY13" fmla="*/ 82458 h 468439"/>
              <a:gd name="connsiteX14" fmla="*/ 0 w 2124207"/>
              <a:gd name="connsiteY14" fmla="*/ 82220 h 468439"/>
              <a:gd name="connsiteX15" fmla="*/ 0 w 2124207"/>
              <a:gd name="connsiteY15" fmla="*/ 275330 h 468439"/>
              <a:gd name="connsiteX16" fmla="*/ 1062104 w 2124207"/>
              <a:gd name="connsiteY16" fmla="*/ 468439 h 468439"/>
              <a:gd name="connsiteX17" fmla="*/ 2124207 w 2124207"/>
              <a:gd name="connsiteY17" fmla="*/ 275330 h 468439"/>
              <a:gd name="connsiteX18" fmla="*/ 2124207 w 2124207"/>
              <a:gd name="connsiteY18" fmla="*/ 229076 h 468439"/>
              <a:gd name="connsiteX19" fmla="*/ 2124207 w 2124207"/>
              <a:gd name="connsiteY19" fmla="*/ 82220 h 468439"/>
              <a:gd name="connsiteX20" fmla="*/ 2124207 w 2124207"/>
              <a:gd name="connsiteY20" fmla="*/ 45816 h 468439"/>
              <a:gd name="connsiteX21" fmla="*/ 2062663 w 2124207"/>
              <a:gd name="connsiteY21" fmla="*/ 0 h 4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4207" h="468439">
                <a:moveTo>
                  <a:pt x="2062663" y="0"/>
                </a:moveTo>
                <a:lnTo>
                  <a:pt x="1595341" y="178378"/>
                </a:lnTo>
                <a:lnTo>
                  <a:pt x="1540112" y="188420"/>
                </a:lnTo>
                <a:lnTo>
                  <a:pt x="1523060" y="188680"/>
                </a:lnTo>
                <a:lnTo>
                  <a:pt x="1508075" y="194244"/>
                </a:lnTo>
                <a:lnTo>
                  <a:pt x="1062104" y="275330"/>
                </a:lnTo>
                <a:lnTo>
                  <a:pt x="618206" y="194621"/>
                </a:lnTo>
                <a:lnTo>
                  <a:pt x="618158" y="194512"/>
                </a:lnTo>
                <a:cubicBezTo>
                  <a:pt x="614358" y="191411"/>
                  <a:pt x="608937" y="189650"/>
                  <a:pt x="602454" y="188680"/>
                </a:cubicBezTo>
                <a:lnTo>
                  <a:pt x="583976" y="188398"/>
                </a:lnTo>
                <a:lnTo>
                  <a:pt x="531361" y="178831"/>
                </a:lnTo>
                <a:lnTo>
                  <a:pt x="62851" y="0"/>
                </a:lnTo>
                <a:cubicBezTo>
                  <a:pt x="28862" y="0"/>
                  <a:pt x="1307" y="20513"/>
                  <a:pt x="1307" y="45816"/>
                </a:cubicBezTo>
                <a:lnTo>
                  <a:pt x="1307" y="82458"/>
                </a:lnTo>
                <a:lnTo>
                  <a:pt x="0" y="82220"/>
                </a:lnTo>
                <a:lnTo>
                  <a:pt x="0" y="275330"/>
                </a:lnTo>
                <a:lnTo>
                  <a:pt x="1062104" y="468439"/>
                </a:lnTo>
                <a:lnTo>
                  <a:pt x="2124207" y="275330"/>
                </a:lnTo>
                <a:lnTo>
                  <a:pt x="2124207" y="229076"/>
                </a:lnTo>
                <a:lnTo>
                  <a:pt x="2124207" y="82220"/>
                </a:lnTo>
                <a:lnTo>
                  <a:pt x="2124207" y="45816"/>
                </a:lnTo>
                <a:cubicBezTo>
                  <a:pt x="2124207" y="20513"/>
                  <a:pt x="2096652" y="0"/>
                  <a:pt x="2062663" y="0"/>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solidFill>
                <a:schemeClr val="tx1"/>
              </a:solidFill>
            </a:endParaRPr>
          </a:p>
        </p:txBody>
      </p:sp>
      <p:sp>
        <p:nvSpPr>
          <p:cNvPr id="85" name="textruta 84"/>
          <p:cNvSpPr txBox="1"/>
          <p:nvPr/>
        </p:nvSpPr>
        <p:spPr>
          <a:xfrm>
            <a:off x="3700570" y="5306691"/>
            <a:ext cx="3278872" cy="369332"/>
          </a:xfrm>
          <a:prstGeom prst="rect">
            <a:avLst/>
          </a:prstGeom>
          <a:noFill/>
        </p:spPr>
        <p:txBody>
          <a:bodyPr wrap="square" rtlCol="0">
            <a:spAutoFit/>
          </a:bodyPr>
          <a:lstStyle/>
          <a:p>
            <a:r>
              <a:rPr lang="en-GB" dirty="0"/>
              <a:t>View from behind</a:t>
            </a:r>
          </a:p>
        </p:txBody>
      </p:sp>
      <p:sp>
        <p:nvSpPr>
          <p:cNvPr id="8" name="Rektangel 7"/>
          <p:cNvSpPr/>
          <p:nvPr/>
        </p:nvSpPr>
        <p:spPr>
          <a:xfrm>
            <a:off x="6557709" y="2829602"/>
            <a:ext cx="1790700" cy="2661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7" name="textruta 26"/>
          <p:cNvSpPr txBox="1"/>
          <p:nvPr/>
        </p:nvSpPr>
        <p:spPr>
          <a:xfrm>
            <a:off x="1698266" y="5202745"/>
            <a:ext cx="685051" cy="369332"/>
          </a:xfrm>
          <a:prstGeom prst="rect">
            <a:avLst/>
          </a:prstGeom>
          <a:noFill/>
        </p:spPr>
        <p:txBody>
          <a:bodyPr wrap="square" rtlCol="0">
            <a:spAutoFit/>
          </a:bodyPr>
          <a:lstStyle/>
          <a:p>
            <a:r>
              <a:rPr lang="en-GB" dirty="0"/>
              <a:t>A</a:t>
            </a:r>
          </a:p>
        </p:txBody>
      </p:sp>
      <p:sp>
        <p:nvSpPr>
          <p:cNvPr id="30" name="textruta 29"/>
          <p:cNvSpPr txBox="1"/>
          <p:nvPr/>
        </p:nvSpPr>
        <p:spPr>
          <a:xfrm>
            <a:off x="4514850" y="4861131"/>
            <a:ext cx="685051" cy="369332"/>
          </a:xfrm>
          <a:prstGeom prst="rect">
            <a:avLst/>
          </a:prstGeom>
          <a:noFill/>
        </p:spPr>
        <p:txBody>
          <a:bodyPr wrap="square" rtlCol="0">
            <a:spAutoFit/>
          </a:bodyPr>
          <a:lstStyle/>
          <a:p>
            <a:r>
              <a:rPr lang="en-GB" dirty="0"/>
              <a:t>B</a:t>
            </a:r>
          </a:p>
        </p:txBody>
      </p:sp>
      <p:sp>
        <p:nvSpPr>
          <p:cNvPr id="31" name="textruta 30"/>
          <p:cNvSpPr txBox="1"/>
          <p:nvPr/>
        </p:nvSpPr>
        <p:spPr>
          <a:xfrm>
            <a:off x="7321400" y="5090248"/>
            <a:ext cx="685051" cy="369332"/>
          </a:xfrm>
          <a:prstGeom prst="rect">
            <a:avLst/>
          </a:prstGeom>
          <a:noFill/>
        </p:spPr>
        <p:txBody>
          <a:bodyPr wrap="square" rtlCol="0">
            <a:spAutoFit/>
          </a:bodyPr>
          <a:lstStyle/>
          <a:p>
            <a:r>
              <a:rPr lang="en-GB" dirty="0"/>
              <a:t>C</a:t>
            </a:r>
          </a:p>
        </p:txBody>
      </p:sp>
    </p:spTree>
    <p:extLst>
      <p:ext uri="{BB962C8B-B14F-4D97-AF65-F5344CB8AC3E}">
        <p14:creationId xmlns:p14="http://schemas.microsoft.com/office/powerpoint/2010/main" val="37114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Hand parameters: Spread of fingers</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26</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32" name="Frihandsfigur: Form 31"/>
          <p:cNvSpPr/>
          <p:nvPr/>
        </p:nvSpPr>
        <p:spPr>
          <a:xfrm>
            <a:off x="6661318" y="1515782"/>
            <a:ext cx="1170433" cy="1603180"/>
          </a:xfrm>
          <a:custGeom>
            <a:avLst/>
            <a:gdLst>
              <a:gd name="connsiteX0" fmla="*/ 461071 w 1170433"/>
              <a:gd name="connsiteY0" fmla="*/ 0 h 1603180"/>
              <a:gd name="connsiteX1" fmla="*/ 568395 w 1170433"/>
              <a:gd name="connsiteY1" fmla="*/ 0 h 1603180"/>
              <a:gd name="connsiteX2" fmla="*/ 595227 w 1170433"/>
              <a:gd name="connsiteY2" fmla="*/ 26832 h 1603180"/>
              <a:gd name="connsiteX3" fmla="*/ 595227 w 1170433"/>
              <a:gd name="connsiteY3" fmla="*/ 626406 h 1603180"/>
              <a:gd name="connsiteX4" fmla="*/ 673622 w 1170433"/>
              <a:gd name="connsiteY4" fmla="*/ 625291 h 1603180"/>
              <a:gd name="connsiteX5" fmla="*/ 764060 w 1170433"/>
              <a:gd name="connsiteY5" fmla="*/ 62898 h 1603180"/>
              <a:gd name="connsiteX6" fmla="*/ 796988 w 1170433"/>
              <a:gd name="connsiteY6" fmla="*/ 39093 h 1603180"/>
              <a:gd name="connsiteX7" fmla="*/ 910448 w 1170433"/>
              <a:gd name="connsiteY7" fmla="*/ 57338 h 1603180"/>
              <a:gd name="connsiteX8" fmla="*/ 934253 w 1170433"/>
              <a:gd name="connsiteY8" fmla="*/ 90266 h 1603180"/>
              <a:gd name="connsiteX9" fmla="*/ 848617 w 1170433"/>
              <a:gd name="connsiteY9" fmla="*/ 622802 h 1603180"/>
              <a:gd name="connsiteX10" fmla="*/ 870904 w 1170433"/>
              <a:gd name="connsiteY10" fmla="*/ 622485 h 1603180"/>
              <a:gd name="connsiteX11" fmla="*/ 900593 w 1170433"/>
              <a:gd name="connsiteY11" fmla="*/ 634866 h 1603180"/>
              <a:gd name="connsiteX12" fmla="*/ 1053923 w 1170433"/>
              <a:gd name="connsiteY12" fmla="*/ 306749 h 1603180"/>
              <a:gd name="connsiteX13" fmla="*/ 1065821 w 1170433"/>
              <a:gd name="connsiteY13" fmla="*/ 295864 h 1603180"/>
              <a:gd name="connsiteX14" fmla="*/ 1081931 w 1170433"/>
              <a:gd name="connsiteY14" fmla="*/ 296581 h 1603180"/>
              <a:gd name="connsiteX15" fmla="*/ 1158279 w 1170433"/>
              <a:gd name="connsiteY15" fmla="*/ 332259 h 1603180"/>
              <a:gd name="connsiteX16" fmla="*/ 1168447 w 1170433"/>
              <a:gd name="connsiteY16" fmla="*/ 360266 h 1603180"/>
              <a:gd name="connsiteX17" fmla="*/ 982158 w 1170433"/>
              <a:gd name="connsiteY17" fmla="*/ 758912 h 1603180"/>
              <a:gd name="connsiteX18" fmla="*/ 970260 w 1170433"/>
              <a:gd name="connsiteY18" fmla="*/ 769797 h 1603180"/>
              <a:gd name="connsiteX19" fmla="*/ 968041 w 1170433"/>
              <a:gd name="connsiteY19" fmla="*/ 769698 h 1603180"/>
              <a:gd name="connsiteX20" fmla="*/ 971223 w 1170433"/>
              <a:gd name="connsiteY20" fmla="*/ 796464 h 1603180"/>
              <a:gd name="connsiteX21" fmla="*/ 973763 w 1170433"/>
              <a:gd name="connsiteY21" fmla="*/ 1042786 h 1603180"/>
              <a:gd name="connsiteX22" fmla="*/ 886144 w 1170433"/>
              <a:gd name="connsiteY22" fmla="*/ 1249785 h 1603180"/>
              <a:gd name="connsiteX23" fmla="*/ 805616 w 1170433"/>
              <a:gd name="connsiteY23" fmla="*/ 1338685 h 1603180"/>
              <a:gd name="connsiteX24" fmla="*/ 805616 w 1170433"/>
              <a:gd name="connsiteY24" fmla="*/ 1534410 h 1603180"/>
              <a:gd name="connsiteX25" fmla="*/ 740656 w 1170433"/>
              <a:gd name="connsiteY25" fmla="*/ 1599370 h 1603180"/>
              <a:gd name="connsiteX26" fmla="*/ 410339 w 1170433"/>
              <a:gd name="connsiteY26" fmla="*/ 1603180 h 1603180"/>
              <a:gd name="connsiteX27" fmla="*/ 352999 w 1170433"/>
              <a:gd name="connsiteY27" fmla="*/ 1543935 h 1603180"/>
              <a:gd name="connsiteX28" fmla="*/ 335564 w 1170433"/>
              <a:gd name="connsiteY28" fmla="*/ 1342670 h 1603180"/>
              <a:gd name="connsiteX29" fmla="*/ 319674 w 1170433"/>
              <a:gd name="connsiteY29" fmla="*/ 1347018 h 1603180"/>
              <a:gd name="connsiteX30" fmla="*/ 249089 w 1170433"/>
              <a:gd name="connsiteY30" fmla="*/ 1343844 h 1603180"/>
              <a:gd name="connsiteX31" fmla="*/ 135563 w 1170433"/>
              <a:gd name="connsiteY31" fmla="*/ 1220019 h 1603180"/>
              <a:gd name="connsiteX32" fmla="*/ 635 w 1170433"/>
              <a:gd name="connsiteY32" fmla="*/ 1064098 h 1603180"/>
              <a:gd name="connsiteX33" fmla="*/ 0 w 1170433"/>
              <a:gd name="connsiteY33" fmla="*/ 720541 h 1603180"/>
              <a:gd name="connsiteX34" fmla="*/ 30788 w 1170433"/>
              <a:gd name="connsiteY34" fmla="*/ 685270 h 1603180"/>
              <a:gd name="connsiteX35" fmla="*/ 153939 w 1170433"/>
              <a:gd name="connsiteY35" fmla="*/ 685270 h 1603180"/>
              <a:gd name="connsiteX36" fmla="*/ 184727 w 1170433"/>
              <a:gd name="connsiteY36" fmla="*/ 720541 h 1603180"/>
              <a:gd name="connsiteX37" fmla="*/ 184727 w 1170433"/>
              <a:gd name="connsiteY37" fmla="*/ 1023012 h 1603180"/>
              <a:gd name="connsiteX38" fmla="*/ 219903 w 1170433"/>
              <a:gd name="connsiteY38" fmla="*/ 1023012 h 1603180"/>
              <a:gd name="connsiteX39" fmla="*/ 224736 w 1170433"/>
              <a:gd name="connsiteY39" fmla="*/ 679931 h 1603180"/>
              <a:gd name="connsiteX40" fmla="*/ 217600 w 1170433"/>
              <a:gd name="connsiteY40" fmla="*/ 670642 h 1603180"/>
              <a:gd name="connsiteX41" fmla="*/ 83412 w 1170433"/>
              <a:gd name="connsiteY41" fmla="*/ 171008 h 1603180"/>
              <a:gd name="connsiteX42" fmla="*/ 102948 w 1170433"/>
              <a:gd name="connsiteY42" fmla="*/ 137124 h 1603180"/>
              <a:gd name="connsiteX43" fmla="*/ 209786 w 1170433"/>
              <a:gd name="connsiteY43" fmla="*/ 108431 h 1603180"/>
              <a:gd name="connsiteX44" fmla="*/ 243670 w 1170433"/>
              <a:gd name="connsiteY44" fmla="*/ 127967 h 1603180"/>
              <a:gd name="connsiteX45" fmla="*/ 377859 w 1170433"/>
              <a:gd name="connsiteY45" fmla="*/ 627601 h 1603180"/>
              <a:gd name="connsiteX46" fmla="*/ 377609 w 1170433"/>
              <a:gd name="connsiteY46" fmla="*/ 629502 h 1603180"/>
              <a:gd name="connsiteX47" fmla="*/ 434239 w 1170433"/>
              <a:gd name="connsiteY47" fmla="*/ 628696 h 1603180"/>
              <a:gd name="connsiteX48" fmla="*/ 434239 w 1170433"/>
              <a:gd name="connsiteY48" fmla="*/ 26832 h 1603180"/>
              <a:gd name="connsiteX49" fmla="*/ 461071 w 1170433"/>
              <a:gd name="connsiteY49"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0433" h="1603180">
                <a:moveTo>
                  <a:pt x="461071" y="0"/>
                </a:moveTo>
                <a:lnTo>
                  <a:pt x="568395" y="0"/>
                </a:lnTo>
                <a:cubicBezTo>
                  <a:pt x="583214" y="0"/>
                  <a:pt x="595227" y="12013"/>
                  <a:pt x="595227" y="26832"/>
                </a:cubicBezTo>
                <a:lnTo>
                  <a:pt x="595227" y="626406"/>
                </a:lnTo>
                <a:lnTo>
                  <a:pt x="673622" y="625291"/>
                </a:lnTo>
                <a:lnTo>
                  <a:pt x="764060" y="62898"/>
                </a:lnTo>
                <a:cubicBezTo>
                  <a:pt x="766579" y="47231"/>
                  <a:pt x="781321" y="36573"/>
                  <a:pt x="796988" y="39093"/>
                </a:cubicBezTo>
                <a:lnTo>
                  <a:pt x="910448" y="57338"/>
                </a:lnTo>
                <a:cubicBezTo>
                  <a:pt x="926115" y="59857"/>
                  <a:pt x="936773" y="74599"/>
                  <a:pt x="934253" y="90266"/>
                </a:cubicBezTo>
                <a:lnTo>
                  <a:pt x="848617" y="622802"/>
                </a:lnTo>
                <a:lnTo>
                  <a:pt x="870904" y="622485"/>
                </a:lnTo>
                <a:lnTo>
                  <a:pt x="900593" y="634866"/>
                </a:lnTo>
                <a:lnTo>
                  <a:pt x="1053923" y="306749"/>
                </a:lnTo>
                <a:cubicBezTo>
                  <a:pt x="1056386" y="301478"/>
                  <a:pt x="1060753" y="297704"/>
                  <a:pt x="1065821" y="295864"/>
                </a:cubicBezTo>
                <a:cubicBezTo>
                  <a:pt x="1070889" y="294024"/>
                  <a:pt x="1076660" y="294118"/>
                  <a:pt x="1081931" y="296581"/>
                </a:cubicBezTo>
                <a:lnTo>
                  <a:pt x="1158279" y="332259"/>
                </a:lnTo>
                <a:cubicBezTo>
                  <a:pt x="1168820" y="337185"/>
                  <a:pt x="1173373" y="349724"/>
                  <a:pt x="1168447" y="360266"/>
                </a:cubicBezTo>
                <a:lnTo>
                  <a:pt x="982158" y="758912"/>
                </a:lnTo>
                <a:cubicBezTo>
                  <a:pt x="979695" y="764183"/>
                  <a:pt x="975328" y="767957"/>
                  <a:pt x="970260" y="769797"/>
                </a:cubicBezTo>
                <a:lnTo>
                  <a:pt x="968041" y="769698"/>
                </a:lnTo>
                <a:lnTo>
                  <a:pt x="971223" y="796464"/>
                </a:ln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36" y="679931"/>
                </a:lnTo>
                <a:lnTo>
                  <a:pt x="217600" y="670642"/>
                </a:lnTo>
                <a:lnTo>
                  <a:pt x="83412" y="171008"/>
                </a:lnTo>
                <a:cubicBezTo>
                  <a:pt x="79449" y="156256"/>
                  <a:pt x="88196" y="141086"/>
                  <a:pt x="102948" y="137124"/>
                </a:cubicBezTo>
                <a:lnTo>
                  <a:pt x="209786" y="108431"/>
                </a:lnTo>
                <a:cubicBezTo>
                  <a:pt x="224538" y="104468"/>
                  <a:pt x="239708" y="113215"/>
                  <a:pt x="243670" y="127967"/>
                </a:cubicBezTo>
                <a:lnTo>
                  <a:pt x="377859" y="627601"/>
                </a:lnTo>
                <a:lnTo>
                  <a:pt x="377609" y="629502"/>
                </a:lnTo>
                <a:lnTo>
                  <a:pt x="434239" y="628696"/>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3" name="Frihandsfigur: Form 72"/>
          <p:cNvSpPr/>
          <p:nvPr/>
        </p:nvSpPr>
        <p:spPr>
          <a:xfrm>
            <a:off x="7809081" y="1515782"/>
            <a:ext cx="973763" cy="1603180"/>
          </a:xfrm>
          <a:custGeom>
            <a:avLst/>
            <a:gdLst>
              <a:gd name="connsiteX0" fmla="*/ 461071 w 973763"/>
              <a:gd name="connsiteY0" fmla="*/ 0 h 1603180"/>
              <a:gd name="connsiteX1" fmla="*/ 568395 w 973763"/>
              <a:gd name="connsiteY1" fmla="*/ 0 h 1603180"/>
              <a:gd name="connsiteX2" fmla="*/ 595227 w 973763"/>
              <a:gd name="connsiteY2" fmla="*/ 26832 h 1603180"/>
              <a:gd name="connsiteX3" fmla="*/ 595227 w 973763"/>
              <a:gd name="connsiteY3" fmla="*/ 626407 h 1603180"/>
              <a:gd name="connsiteX4" fmla="*/ 627619 w 973763"/>
              <a:gd name="connsiteY4" fmla="*/ 625946 h 1603180"/>
              <a:gd name="connsiteX5" fmla="*/ 627619 w 973763"/>
              <a:gd name="connsiteY5" fmla="*/ 28731 h 1603180"/>
              <a:gd name="connsiteX6" fmla="*/ 656350 w 973763"/>
              <a:gd name="connsiteY6" fmla="*/ 0 h 1603180"/>
              <a:gd name="connsiteX7" fmla="*/ 771268 w 973763"/>
              <a:gd name="connsiteY7" fmla="*/ 0 h 1603180"/>
              <a:gd name="connsiteX8" fmla="*/ 799999 w 973763"/>
              <a:gd name="connsiteY8" fmla="*/ 28731 h 1603180"/>
              <a:gd name="connsiteX9" fmla="*/ 799999 w 973763"/>
              <a:gd name="connsiteY9" fmla="*/ 623494 h 1603180"/>
              <a:gd name="connsiteX10" fmla="*/ 829417 w 973763"/>
              <a:gd name="connsiteY10" fmla="*/ 623075 h 1603180"/>
              <a:gd name="connsiteX11" fmla="*/ 829417 w 973763"/>
              <a:gd name="connsiteY11" fmla="*/ 309797 h 1603180"/>
              <a:gd name="connsiteX12" fmla="*/ 850486 w 973763"/>
              <a:gd name="connsiteY12" fmla="*/ 288728 h 1603180"/>
              <a:gd name="connsiteX13" fmla="*/ 934759 w 973763"/>
              <a:gd name="connsiteY13" fmla="*/ 288728 h 1603180"/>
              <a:gd name="connsiteX14" fmla="*/ 955828 w 973763"/>
              <a:gd name="connsiteY14" fmla="*/ 309797 h 1603180"/>
              <a:gd name="connsiteX15" fmla="*/ 955828 w 973763"/>
              <a:gd name="connsiteY15" fmla="*/ 690131 h 1603180"/>
              <a:gd name="connsiteX16" fmla="*/ 951108 w 973763"/>
              <a:gd name="connsiteY16" fmla="*/ 701526 h 1603180"/>
              <a:gd name="connsiteX17" fmla="*/ 964720 w 973763"/>
              <a:gd name="connsiteY17" fmla="*/ 741764 h 1603180"/>
              <a:gd name="connsiteX18" fmla="*/ 971223 w 973763"/>
              <a:gd name="connsiteY18" fmla="*/ 796464 h 1603180"/>
              <a:gd name="connsiteX19" fmla="*/ 973763 w 973763"/>
              <a:gd name="connsiteY19" fmla="*/ 1042786 h 1603180"/>
              <a:gd name="connsiteX20" fmla="*/ 886144 w 973763"/>
              <a:gd name="connsiteY20" fmla="*/ 1249785 h 1603180"/>
              <a:gd name="connsiteX21" fmla="*/ 805616 w 973763"/>
              <a:gd name="connsiteY21" fmla="*/ 1338685 h 1603180"/>
              <a:gd name="connsiteX22" fmla="*/ 805616 w 973763"/>
              <a:gd name="connsiteY22" fmla="*/ 1534410 h 1603180"/>
              <a:gd name="connsiteX23" fmla="*/ 740656 w 973763"/>
              <a:gd name="connsiteY23" fmla="*/ 1599370 h 1603180"/>
              <a:gd name="connsiteX24" fmla="*/ 410339 w 973763"/>
              <a:gd name="connsiteY24" fmla="*/ 1603180 h 1603180"/>
              <a:gd name="connsiteX25" fmla="*/ 352999 w 973763"/>
              <a:gd name="connsiteY25" fmla="*/ 1543935 h 1603180"/>
              <a:gd name="connsiteX26" fmla="*/ 335564 w 973763"/>
              <a:gd name="connsiteY26" fmla="*/ 1342670 h 1603180"/>
              <a:gd name="connsiteX27" fmla="*/ 319674 w 973763"/>
              <a:gd name="connsiteY27" fmla="*/ 1347018 h 1603180"/>
              <a:gd name="connsiteX28" fmla="*/ 249089 w 973763"/>
              <a:gd name="connsiteY28" fmla="*/ 1343844 h 1603180"/>
              <a:gd name="connsiteX29" fmla="*/ 135563 w 973763"/>
              <a:gd name="connsiteY29" fmla="*/ 1220019 h 1603180"/>
              <a:gd name="connsiteX30" fmla="*/ 635 w 973763"/>
              <a:gd name="connsiteY30" fmla="*/ 1064098 h 1603180"/>
              <a:gd name="connsiteX31" fmla="*/ 0 w 973763"/>
              <a:gd name="connsiteY31" fmla="*/ 720541 h 1603180"/>
              <a:gd name="connsiteX32" fmla="*/ 30788 w 973763"/>
              <a:gd name="connsiteY32" fmla="*/ 685270 h 1603180"/>
              <a:gd name="connsiteX33" fmla="*/ 153939 w 973763"/>
              <a:gd name="connsiteY33" fmla="*/ 685270 h 1603180"/>
              <a:gd name="connsiteX34" fmla="*/ 184727 w 973763"/>
              <a:gd name="connsiteY34" fmla="*/ 720541 h 1603180"/>
              <a:gd name="connsiteX35" fmla="*/ 184727 w 973763"/>
              <a:gd name="connsiteY35" fmla="*/ 1023012 h 1603180"/>
              <a:gd name="connsiteX36" fmla="*/ 219903 w 973763"/>
              <a:gd name="connsiteY36" fmla="*/ 1023012 h 1603180"/>
              <a:gd name="connsiteX37" fmla="*/ 224740 w 973763"/>
              <a:gd name="connsiteY37" fmla="*/ 679624 h 1603180"/>
              <a:gd name="connsiteX38" fmla="*/ 232830 w 973763"/>
              <a:gd name="connsiteY38" fmla="*/ 644370 h 1603180"/>
              <a:gd name="connsiteX39" fmla="*/ 235909 w 973763"/>
              <a:gd name="connsiteY39" fmla="*/ 642476 h 1603180"/>
              <a:gd name="connsiteX40" fmla="*/ 235909 w 973763"/>
              <a:gd name="connsiteY40" fmla="*/ 166203 h 1603180"/>
              <a:gd name="connsiteX41" fmla="*/ 263566 w 973763"/>
              <a:gd name="connsiteY41" fmla="*/ 138546 h 1603180"/>
              <a:gd name="connsiteX42" fmla="*/ 374190 w 973763"/>
              <a:gd name="connsiteY42" fmla="*/ 138546 h 1603180"/>
              <a:gd name="connsiteX43" fmla="*/ 401847 w 973763"/>
              <a:gd name="connsiteY43" fmla="*/ 166203 h 1603180"/>
              <a:gd name="connsiteX44" fmla="*/ 401847 w 973763"/>
              <a:gd name="connsiteY44" fmla="*/ 629157 h 1603180"/>
              <a:gd name="connsiteX45" fmla="*/ 434239 w 973763"/>
              <a:gd name="connsiteY45" fmla="*/ 628697 h 1603180"/>
              <a:gd name="connsiteX46" fmla="*/ 434239 w 973763"/>
              <a:gd name="connsiteY46" fmla="*/ 26832 h 1603180"/>
              <a:gd name="connsiteX47" fmla="*/ 461071 w 973763"/>
              <a:gd name="connsiteY47" fmla="*/ 0 h 160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3763" h="1603180">
                <a:moveTo>
                  <a:pt x="461071" y="0"/>
                </a:moveTo>
                <a:lnTo>
                  <a:pt x="568395" y="0"/>
                </a:lnTo>
                <a:cubicBezTo>
                  <a:pt x="583214" y="0"/>
                  <a:pt x="595227" y="12013"/>
                  <a:pt x="595227" y="26832"/>
                </a:cubicBezTo>
                <a:lnTo>
                  <a:pt x="595227" y="626407"/>
                </a:lnTo>
                <a:lnTo>
                  <a:pt x="627619" y="625946"/>
                </a:lnTo>
                <a:lnTo>
                  <a:pt x="627619" y="28731"/>
                </a:lnTo>
                <a:cubicBezTo>
                  <a:pt x="627619" y="12863"/>
                  <a:pt x="640482" y="0"/>
                  <a:pt x="656350" y="0"/>
                </a:cubicBezTo>
                <a:lnTo>
                  <a:pt x="771268" y="0"/>
                </a:lnTo>
                <a:cubicBezTo>
                  <a:pt x="787136" y="0"/>
                  <a:pt x="799999" y="12863"/>
                  <a:pt x="799999" y="28731"/>
                </a:cubicBezTo>
                <a:lnTo>
                  <a:pt x="799999" y="623494"/>
                </a:lnTo>
                <a:lnTo>
                  <a:pt x="829417" y="623075"/>
                </a:lnTo>
                <a:lnTo>
                  <a:pt x="829417" y="309797"/>
                </a:lnTo>
                <a:cubicBezTo>
                  <a:pt x="829417" y="298161"/>
                  <a:pt x="838850" y="288728"/>
                  <a:pt x="850486" y="288728"/>
                </a:cubicBezTo>
                <a:lnTo>
                  <a:pt x="934759" y="288728"/>
                </a:lnTo>
                <a:cubicBezTo>
                  <a:pt x="946395" y="288728"/>
                  <a:pt x="955828" y="298161"/>
                  <a:pt x="955828" y="309797"/>
                </a:cubicBezTo>
                <a:lnTo>
                  <a:pt x="955828" y="690131"/>
                </a:lnTo>
                <a:lnTo>
                  <a:pt x="951108" y="701526"/>
                </a:lnTo>
                <a:lnTo>
                  <a:pt x="964720" y="741764"/>
                </a:lnTo>
                <a:cubicBezTo>
                  <a:pt x="969030" y="761131"/>
                  <a:pt x="971223" y="780158"/>
                  <a:pt x="971223" y="796464"/>
                </a:cubicBezTo>
                <a:cubicBezTo>
                  <a:pt x="972070" y="892118"/>
                  <a:pt x="972916" y="947132"/>
                  <a:pt x="973763" y="1042786"/>
                </a:cubicBezTo>
                <a:cubicBezTo>
                  <a:pt x="973763" y="1108010"/>
                  <a:pt x="936128" y="1178665"/>
                  <a:pt x="886144" y="1249785"/>
                </a:cubicBezTo>
                <a:lnTo>
                  <a:pt x="805616" y="1338685"/>
                </a:lnTo>
                <a:lnTo>
                  <a:pt x="805616" y="1534410"/>
                </a:lnTo>
                <a:cubicBezTo>
                  <a:pt x="805616" y="1570286"/>
                  <a:pt x="776532" y="1599370"/>
                  <a:pt x="740656" y="1599370"/>
                </a:cubicBezTo>
                <a:lnTo>
                  <a:pt x="410339" y="1603180"/>
                </a:lnTo>
                <a:cubicBezTo>
                  <a:pt x="374463" y="1603180"/>
                  <a:pt x="352999" y="1579811"/>
                  <a:pt x="352999" y="1543935"/>
                </a:cubicBezTo>
                <a:lnTo>
                  <a:pt x="335564" y="1342670"/>
                </a:lnTo>
                <a:lnTo>
                  <a:pt x="319674" y="1347018"/>
                </a:lnTo>
                <a:lnTo>
                  <a:pt x="249089" y="1343844"/>
                </a:lnTo>
                <a:cubicBezTo>
                  <a:pt x="208495" y="1343844"/>
                  <a:pt x="204097" y="1301298"/>
                  <a:pt x="135563" y="1220019"/>
                </a:cubicBezTo>
                <a:cubicBezTo>
                  <a:pt x="93794" y="1166679"/>
                  <a:pt x="635" y="1083578"/>
                  <a:pt x="635" y="1064098"/>
                </a:cubicBezTo>
                <a:cubicBezTo>
                  <a:pt x="423" y="958469"/>
                  <a:pt x="212" y="826170"/>
                  <a:pt x="0" y="720541"/>
                </a:cubicBezTo>
                <a:cubicBezTo>
                  <a:pt x="0" y="701061"/>
                  <a:pt x="13784" y="685270"/>
                  <a:pt x="30788" y="685270"/>
                </a:cubicBezTo>
                <a:lnTo>
                  <a:pt x="153939" y="685270"/>
                </a:lnTo>
                <a:cubicBezTo>
                  <a:pt x="170943" y="685270"/>
                  <a:pt x="184727" y="701061"/>
                  <a:pt x="184727" y="720541"/>
                </a:cubicBezTo>
                <a:lnTo>
                  <a:pt x="184727" y="1023012"/>
                </a:lnTo>
                <a:lnTo>
                  <a:pt x="219903" y="1023012"/>
                </a:lnTo>
                <a:lnTo>
                  <a:pt x="224740" y="679624"/>
                </a:lnTo>
                <a:cubicBezTo>
                  <a:pt x="224740" y="663318"/>
                  <a:pt x="227568" y="652070"/>
                  <a:pt x="232830" y="644370"/>
                </a:cubicBezTo>
                <a:lnTo>
                  <a:pt x="235909" y="642476"/>
                </a:lnTo>
                <a:lnTo>
                  <a:pt x="235909" y="166203"/>
                </a:lnTo>
                <a:cubicBezTo>
                  <a:pt x="235909" y="150928"/>
                  <a:pt x="248291" y="138546"/>
                  <a:pt x="263566" y="138546"/>
                </a:cubicBezTo>
                <a:lnTo>
                  <a:pt x="374190" y="138546"/>
                </a:lnTo>
                <a:cubicBezTo>
                  <a:pt x="389465" y="138546"/>
                  <a:pt x="401847" y="150928"/>
                  <a:pt x="401847" y="166203"/>
                </a:cubicBezTo>
                <a:lnTo>
                  <a:pt x="401847" y="629157"/>
                </a:lnTo>
                <a:lnTo>
                  <a:pt x="434239" y="628697"/>
                </a:lnTo>
                <a:lnTo>
                  <a:pt x="434239" y="26832"/>
                </a:lnTo>
                <a:cubicBezTo>
                  <a:pt x="434239" y="12013"/>
                  <a:pt x="446252" y="0"/>
                  <a:pt x="461071"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85" name="textruta 84"/>
          <p:cNvSpPr txBox="1"/>
          <p:nvPr/>
        </p:nvSpPr>
        <p:spPr>
          <a:xfrm>
            <a:off x="632460" y="5416132"/>
            <a:ext cx="4145280" cy="369332"/>
          </a:xfrm>
          <a:prstGeom prst="rect">
            <a:avLst/>
          </a:prstGeom>
          <a:noFill/>
        </p:spPr>
        <p:txBody>
          <a:bodyPr wrap="square" rtlCol="0">
            <a:spAutoFit/>
          </a:bodyPr>
          <a:lstStyle/>
          <a:p>
            <a:r>
              <a:rPr lang="en-GB" dirty="0"/>
              <a:t>Error bars = range of observed values</a:t>
            </a:r>
          </a:p>
        </p:txBody>
      </p:sp>
      <p:graphicFrame>
        <p:nvGraphicFramePr>
          <p:cNvPr id="33" name="Diagram 32">
            <a:extLst>
              <a:ext uri="{FF2B5EF4-FFF2-40B4-BE49-F238E27FC236}">
                <a16:creationId xmlns:a16="http://schemas.microsoft.com/office/drawing/2014/main" id="{1067B11C-34FC-46C2-A6D4-D8887BFAB598}"/>
              </a:ext>
            </a:extLst>
          </p:cNvPr>
          <p:cNvGraphicFramePr>
            <a:graphicFrameLocks/>
          </p:cNvGraphicFramePr>
          <p:nvPr>
            <p:extLst>
              <p:ext uri="{D42A27DB-BD31-4B8C-83A1-F6EECF244321}">
                <p14:modId xmlns:p14="http://schemas.microsoft.com/office/powerpoint/2010/main" val="108879424"/>
              </p:ext>
            </p:extLst>
          </p:nvPr>
        </p:nvGraphicFramePr>
        <p:xfrm>
          <a:off x="0" y="1439582"/>
          <a:ext cx="6279798" cy="376787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p:cNvSpPr txBox="1"/>
          <p:nvPr/>
        </p:nvSpPr>
        <p:spPr>
          <a:xfrm>
            <a:off x="6661318" y="3589664"/>
            <a:ext cx="2270760" cy="1815882"/>
          </a:xfrm>
          <a:prstGeom prst="rect">
            <a:avLst/>
          </a:prstGeom>
          <a:noFill/>
        </p:spPr>
        <p:txBody>
          <a:bodyPr wrap="square" rtlCol="0">
            <a:spAutoFit/>
          </a:bodyPr>
          <a:lstStyle/>
          <a:p>
            <a:r>
              <a:rPr lang="en-GB" sz="1400" dirty="0"/>
              <a:t>Nano spread = the least the test person could spread fingers without them touching</a:t>
            </a:r>
          </a:p>
          <a:p>
            <a:endParaRPr lang="en-GB" sz="1400" dirty="0"/>
          </a:p>
          <a:p>
            <a:r>
              <a:rPr lang="en-GB" sz="1400" dirty="0"/>
              <a:t>Super spread = angle of 30 </a:t>
            </a:r>
            <a:r>
              <a:rPr lang="en-GB" sz="1400" dirty="0" err="1"/>
              <a:t>deg</a:t>
            </a:r>
            <a:r>
              <a:rPr lang="en-GB" sz="1400" dirty="0"/>
              <a:t> between long and </a:t>
            </a:r>
            <a:r>
              <a:rPr lang="en-GB" sz="1400" dirty="0" err="1"/>
              <a:t>pinky</a:t>
            </a:r>
            <a:r>
              <a:rPr lang="en-GB" sz="1400" dirty="0"/>
              <a:t> finger (max ability)</a:t>
            </a:r>
          </a:p>
        </p:txBody>
      </p:sp>
    </p:spTree>
    <p:extLst>
      <p:ext uri="{BB962C8B-B14F-4D97-AF65-F5344CB8AC3E}">
        <p14:creationId xmlns:p14="http://schemas.microsoft.com/office/powerpoint/2010/main" val="2857031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BD40B2C7-9F6E-4930-9205-960517914226}"/>
              </a:ext>
            </a:extLst>
          </p:cNvPr>
          <p:cNvGraphicFramePr>
            <a:graphicFrameLocks/>
          </p:cNvGraphicFramePr>
          <p:nvPr>
            <p:extLst>
              <p:ext uri="{D42A27DB-BD31-4B8C-83A1-F6EECF244321}">
                <p14:modId xmlns:p14="http://schemas.microsoft.com/office/powerpoint/2010/main" val="3292146446"/>
              </p:ext>
            </p:extLst>
          </p:nvPr>
        </p:nvGraphicFramePr>
        <p:xfrm>
          <a:off x="192651" y="1276698"/>
          <a:ext cx="6660964" cy="4296389"/>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p:cNvSpPr>
            <a:spLocks noGrp="1"/>
          </p:cNvSpPr>
          <p:nvPr>
            <p:ph type="title"/>
          </p:nvPr>
        </p:nvSpPr>
        <p:spPr/>
        <p:txBody>
          <a:bodyPr/>
          <a:lstStyle/>
          <a:p>
            <a:r>
              <a:rPr lang="en-GB" dirty="0"/>
              <a:t>Hand parameters: pitch</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27</a:t>
            </a:fld>
            <a:endParaRPr lang="en-GB"/>
          </a:p>
        </p:txBody>
      </p:sp>
      <p:sp>
        <p:nvSpPr>
          <p:cNvPr id="6" name="Platshållare för sidfot 5"/>
          <p:cNvSpPr>
            <a:spLocks noGrp="1"/>
          </p:cNvSpPr>
          <p:nvPr>
            <p:ph type="ftr" sz="quarter" idx="11"/>
          </p:nvPr>
        </p:nvSpPr>
        <p:spPr/>
        <p:txBody>
          <a:bodyPr/>
          <a:lstStyle/>
          <a:p>
            <a:r>
              <a:rPr lang="en-GB"/>
              <a:t>KTH IPT Team</a:t>
            </a:r>
          </a:p>
        </p:txBody>
      </p:sp>
      <p:grpSp>
        <p:nvGrpSpPr>
          <p:cNvPr id="24" name="Grupp 23"/>
          <p:cNvGrpSpPr/>
          <p:nvPr/>
        </p:nvGrpSpPr>
        <p:grpSpPr>
          <a:xfrm>
            <a:off x="6870644" y="1179436"/>
            <a:ext cx="347180" cy="1527265"/>
            <a:chOff x="6870644" y="1179436"/>
            <a:chExt cx="347180" cy="1527265"/>
          </a:xfrm>
        </p:grpSpPr>
        <p:sp>
          <p:nvSpPr>
            <p:cNvPr id="15" name="Rektangel: rundade hörn 14"/>
            <p:cNvSpPr/>
            <p:nvPr/>
          </p:nvSpPr>
          <p:spPr>
            <a:xfrm>
              <a:off x="7021321" y="1179436"/>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7" name="Frihandsfigur: Form 16"/>
            <p:cNvSpPr/>
            <p:nvPr/>
          </p:nvSpPr>
          <p:spPr>
            <a:xfrm>
              <a:off x="6979442" y="1720926"/>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8" name="Frihandsfigur: Form 17"/>
            <p:cNvSpPr/>
            <p:nvPr/>
          </p:nvSpPr>
          <p:spPr>
            <a:xfrm flipH="1">
              <a:off x="6870644" y="1736240"/>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grpSp>
        <p:nvGrpSpPr>
          <p:cNvPr id="3" name="Grupp 2"/>
          <p:cNvGrpSpPr/>
          <p:nvPr/>
        </p:nvGrpSpPr>
        <p:grpSpPr>
          <a:xfrm rot="2435034">
            <a:off x="7476353" y="1311407"/>
            <a:ext cx="347180" cy="1527265"/>
            <a:chOff x="7236637" y="1177723"/>
            <a:chExt cx="347180" cy="1527265"/>
          </a:xfrm>
        </p:grpSpPr>
        <p:sp>
          <p:nvSpPr>
            <p:cNvPr id="19" name="Rektangel: rundade hörn 18"/>
            <p:cNvSpPr/>
            <p:nvPr/>
          </p:nvSpPr>
          <p:spPr>
            <a:xfrm>
              <a:off x="7387314" y="1177723"/>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0" name="Frihandsfigur: Form 19"/>
            <p:cNvSpPr/>
            <p:nvPr/>
          </p:nvSpPr>
          <p:spPr>
            <a:xfrm>
              <a:off x="7345435" y="1719213"/>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1" name="Frihandsfigur: Form 20"/>
            <p:cNvSpPr/>
            <p:nvPr/>
          </p:nvSpPr>
          <p:spPr>
            <a:xfrm flipH="1">
              <a:off x="7236637" y="1734527"/>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22" name="Båge 21"/>
          <p:cNvSpPr/>
          <p:nvPr/>
        </p:nvSpPr>
        <p:spPr>
          <a:xfrm>
            <a:off x="6450965" y="1172984"/>
            <a:ext cx="1533717" cy="1533717"/>
          </a:xfrm>
          <a:prstGeom prst="arc">
            <a:avLst>
              <a:gd name="adj1" fmla="val 16200000"/>
              <a:gd name="adj2" fmla="val 20279930"/>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ruta 22"/>
          <p:cNvSpPr txBox="1"/>
          <p:nvPr/>
        </p:nvSpPr>
        <p:spPr>
          <a:xfrm>
            <a:off x="7570861" y="630367"/>
            <a:ext cx="1288649" cy="646331"/>
          </a:xfrm>
          <a:prstGeom prst="rect">
            <a:avLst/>
          </a:prstGeom>
          <a:noFill/>
        </p:spPr>
        <p:txBody>
          <a:bodyPr wrap="square" rtlCol="0">
            <a:spAutoFit/>
          </a:bodyPr>
          <a:lstStyle/>
          <a:p>
            <a:r>
              <a:rPr lang="en-GB" dirty="0"/>
              <a:t>measured angle</a:t>
            </a:r>
          </a:p>
        </p:txBody>
      </p:sp>
      <p:sp>
        <p:nvSpPr>
          <p:cNvPr id="25" name="textruta 24"/>
          <p:cNvSpPr txBox="1"/>
          <p:nvPr/>
        </p:nvSpPr>
        <p:spPr>
          <a:xfrm>
            <a:off x="5349271" y="3363907"/>
            <a:ext cx="1973580" cy="646331"/>
          </a:xfrm>
          <a:prstGeom prst="rect">
            <a:avLst/>
          </a:prstGeom>
          <a:noFill/>
        </p:spPr>
        <p:txBody>
          <a:bodyPr wrap="square" rtlCol="0">
            <a:spAutoFit/>
          </a:bodyPr>
          <a:lstStyle/>
          <a:p>
            <a:r>
              <a:rPr lang="en-GB" dirty="0" err="1"/>
              <a:t>Comsol</a:t>
            </a:r>
            <a:r>
              <a:rPr lang="en-GB" dirty="0"/>
              <a:t> simulation</a:t>
            </a:r>
          </a:p>
        </p:txBody>
      </p:sp>
      <p:sp>
        <p:nvSpPr>
          <p:cNvPr id="30" name="textruta 29"/>
          <p:cNvSpPr txBox="1"/>
          <p:nvPr/>
        </p:nvSpPr>
        <p:spPr>
          <a:xfrm>
            <a:off x="4995118" y="1954670"/>
            <a:ext cx="1973580" cy="369332"/>
          </a:xfrm>
          <a:prstGeom prst="rect">
            <a:avLst/>
          </a:prstGeom>
          <a:noFill/>
        </p:spPr>
        <p:txBody>
          <a:bodyPr wrap="square" rtlCol="0">
            <a:spAutoFit/>
          </a:bodyPr>
          <a:lstStyle/>
          <a:p>
            <a:r>
              <a:rPr lang="en-GB" dirty="0"/>
              <a:t>Experimental</a:t>
            </a:r>
          </a:p>
        </p:txBody>
      </p:sp>
      <p:sp>
        <p:nvSpPr>
          <p:cNvPr id="28" name="textruta 27"/>
          <p:cNvSpPr txBox="1"/>
          <p:nvPr/>
        </p:nvSpPr>
        <p:spPr>
          <a:xfrm>
            <a:off x="660170" y="5580835"/>
            <a:ext cx="4145280" cy="369332"/>
          </a:xfrm>
          <a:prstGeom prst="rect">
            <a:avLst/>
          </a:prstGeom>
          <a:noFill/>
        </p:spPr>
        <p:txBody>
          <a:bodyPr wrap="square" rtlCol="0">
            <a:spAutoFit/>
          </a:bodyPr>
          <a:lstStyle/>
          <a:p>
            <a:r>
              <a:rPr lang="en-GB" dirty="0"/>
              <a:t>Error bars = range of observed values</a:t>
            </a:r>
          </a:p>
        </p:txBody>
      </p:sp>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644" y="3422802"/>
            <a:ext cx="3027275" cy="2270456"/>
          </a:xfrm>
          <a:prstGeom prst="rect">
            <a:avLst/>
          </a:prstGeom>
        </p:spPr>
      </p:pic>
    </p:spTree>
    <p:extLst>
      <p:ext uri="{BB962C8B-B14F-4D97-AF65-F5344CB8AC3E}">
        <p14:creationId xmlns:p14="http://schemas.microsoft.com/office/powerpoint/2010/main" val="2621454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Hand parameters: yaw</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28</a:t>
            </a:fld>
            <a:endParaRPr lang="en-GB"/>
          </a:p>
        </p:txBody>
      </p:sp>
      <p:sp>
        <p:nvSpPr>
          <p:cNvPr id="6" name="Platshållare för sidfot 5"/>
          <p:cNvSpPr>
            <a:spLocks noGrp="1"/>
          </p:cNvSpPr>
          <p:nvPr>
            <p:ph type="ftr" sz="quarter" idx="11"/>
          </p:nvPr>
        </p:nvSpPr>
        <p:spPr/>
        <p:txBody>
          <a:bodyPr/>
          <a:lstStyle/>
          <a:p>
            <a:r>
              <a:rPr lang="en-GB"/>
              <a:t>KTH IPT Team</a:t>
            </a:r>
          </a:p>
        </p:txBody>
      </p:sp>
      <p:grpSp>
        <p:nvGrpSpPr>
          <p:cNvPr id="24" name="Grupp 23"/>
          <p:cNvGrpSpPr/>
          <p:nvPr/>
        </p:nvGrpSpPr>
        <p:grpSpPr>
          <a:xfrm>
            <a:off x="-1673326" y="2936314"/>
            <a:ext cx="347180" cy="1527265"/>
            <a:chOff x="6870644" y="1179436"/>
            <a:chExt cx="347180" cy="1527265"/>
          </a:xfrm>
        </p:grpSpPr>
        <p:sp>
          <p:nvSpPr>
            <p:cNvPr id="15" name="Rektangel: rundade hörn 14"/>
            <p:cNvSpPr/>
            <p:nvPr/>
          </p:nvSpPr>
          <p:spPr>
            <a:xfrm>
              <a:off x="7021321" y="1179436"/>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7" name="Frihandsfigur: Form 16"/>
            <p:cNvSpPr/>
            <p:nvPr/>
          </p:nvSpPr>
          <p:spPr>
            <a:xfrm>
              <a:off x="6979442" y="1720926"/>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8" name="Frihandsfigur: Form 17"/>
            <p:cNvSpPr/>
            <p:nvPr/>
          </p:nvSpPr>
          <p:spPr>
            <a:xfrm flipH="1">
              <a:off x="6870644" y="1736240"/>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22" name="Båge 21"/>
          <p:cNvSpPr/>
          <p:nvPr/>
        </p:nvSpPr>
        <p:spPr>
          <a:xfrm>
            <a:off x="7644316" y="2723681"/>
            <a:ext cx="1156060" cy="1156060"/>
          </a:xfrm>
          <a:prstGeom prst="arc">
            <a:avLst>
              <a:gd name="adj1" fmla="val 11886064"/>
              <a:gd name="adj2" fmla="val 14388348"/>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ruta 22"/>
          <p:cNvSpPr txBox="1"/>
          <p:nvPr/>
        </p:nvSpPr>
        <p:spPr>
          <a:xfrm>
            <a:off x="6732504" y="2122062"/>
            <a:ext cx="1298743" cy="646331"/>
          </a:xfrm>
          <a:prstGeom prst="rect">
            <a:avLst/>
          </a:prstGeom>
          <a:noFill/>
        </p:spPr>
        <p:txBody>
          <a:bodyPr wrap="square" rtlCol="0">
            <a:spAutoFit/>
          </a:bodyPr>
          <a:lstStyle/>
          <a:p>
            <a:r>
              <a:rPr lang="en-GB" dirty="0"/>
              <a:t>measured angle</a:t>
            </a:r>
          </a:p>
        </p:txBody>
      </p:sp>
      <p:graphicFrame>
        <p:nvGraphicFramePr>
          <p:cNvPr id="28" name="Diagram 27">
            <a:extLst>
              <a:ext uri="{FF2B5EF4-FFF2-40B4-BE49-F238E27FC236}">
                <a16:creationId xmlns:a16="http://schemas.microsoft.com/office/drawing/2014/main" id="{4B7CB440-12C2-4FBC-AE8B-3A4483DE5706}"/>
              </a:ext>
            </a:extLst>
          </p:cNvPr>
          <p:cNvGraphicFramePr>
            <a:graphicFrameLocks/>
          </p:cNvGraphicFramePr>
          <p:nvPr>
            <p:extLst>
              <p:ext uri="{D42A27DB-BD31-4B8C-83A1-F6EECF244321}">
                <p14:modId xmlns:p14="http://schemas.microsoft.com/office/powerpoint/2010/main" val="2782644313"/>
              </p:ext>
            </p:extLst>
          </p:nvPr>
        </p:nvGraphicFramePr>
        <p:xfrm>
          <a:off x="243780" y="1179436"/>
          <a:ext cx="6354520" cy="4527944"/>
        </p:xfrm>
        <a:graphic>
          <a:graphicData uri="http://schemas.openxmlformats.org/drawingml/2006/chart">
            <c:chart xmlns:c="http://schemas.openxmlformats.org/drawingml/2006/chart" xmlns:r="http://schemas.openxmlformats.org/officeDocument/2006/relationships" r:id="rId3"/>
          </a:graphicData>
        </a:graphic>
      </p:graphicFrame>
      <p:sp>
        <p:nvSpPr>
          <p:cNvPr id="29" name="Rektangel: rundade hörn 28"/>
          <p:cNvSpPr/>
          <p:nvPr/>
        </p:nvSpPr>
        <p:spPr>
          <a:xfrm>
            <a:off x="-1605716" y="587851"/>
            <a:ext cx="160988"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1" name="Rektangel: rundade hörn 30"/>
          <p:cNvSpPr/>
          <p:nvPr/>
        </p:nvSpPr>
        <p:spPr>
          <a:xfrm>
            <a:off x="-1412336" y="587851"/>
            <a:ext cx="172380" cy="711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2" name="Rektangel: rundade hörn 31"/>
          <p:cNvSpPr/>
          <p:nvPr/>
        </p:nvSpPr>
        <p:spPr>
          <a:xfrm>
            <a:off x="-1804046" y="726397"/>
            <a:ext cx="165938"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3" name="Rektangel: rundade hörn 32"/>
          <p:cNvSpPr/>
          <p:nvPr/>
        </p:nvSpPr>
        <p:spPr>
          <a:xfrm>
            <a:off x="-1210538" y="876579"/>
            <a:ext cx="126411" cy="4224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4" name="Frihandsfigur: Form 33"/>
          <p:cNvSpPr/>
          <p:nvPr/>
        </p:nvSpPr>
        <p:spPr>
          <a:xfrm>
            <a:off x="-1822835" y="1210336"/>
            <a:ext cx="756643" cy="98069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6643" h="980695">
                <a:moveTo>
                  <a:pt x="118099" y="7620"/>
                </a:moveTo>
                <a:lnTo>
                  <a:pt x="653784" y="0"/>
                </a:lnTo>
                <a:cubicBezTo>
                  <a:pt x="719008" y="0"/>
                  <a:pt x="754103" y="108755"/>
                  <a:pt x="754103" y="173979"/>
                </a:cubicBezTo>
                <a:cubicBezTo>
                  <a:pt x="754950" y="269633"/>
                  <a:pt x="755796" y="324647"/>
                  <a:pt x="756643" y="420301"/>
                </a:cubicBezTo>
                <a:cubicBezTo>
                  <a:pt x="756643" y="485525"/>
                  <a:pt x="719008" y="556180"/>
                  <a:pt x="669024" y="627300"/>
                </a:cubicBezTo>
                <a:lnTo>
                  <a:pt x="588496" y="716200"/>
                </a:lnTo>
                <a:lnTo>
                  <a:pt x="588496" y="911925"/>
                </a:lnTo>
                <a:cubicBezTo>
                  <a:pt x="588496" y="947801"/>
                  <a:pt x="559412" y="976885"/>
                  <a:pt x="523536" y="976885"/>
                </a:cubicBezTo>
                <a:lnTo>
                  <a:pt x="193219" y="980695"/>
                </a:lnTo>
                <a:cubicBezTo>
                  <a:pt x="157343" y="980695"/>
                  <a:pt x="135879" y="957326"/>
                  <a:pt x="135879" y="921450"/>
                </a:cubicBezTo>
                <a:lnTo>
                  <a:pt x="118099" y="716200"/>
                </a:lnTo>
                <a:cubicBezTo>
                  <a:pt x="52875" y="716200"/>
                  <a:pt x="0" y="663325"/>
                  <a:pt x="0" y="598101"/>
                </a:cubicBezTo>
                <a:cubicBezTo>
                  <a:pt x="1693" y="416934"/>
                  <a:pt x="5927" y="238306"/>
                  <a:pt x="7620" y="57139"/>
                </a:cubicBezTo>
                <a:cubicBezTo>
                  <a:pt x="7620" y="-8085"/>
                  <a:pt x="52875" y="7620"/>
                  <a:pt x="118099" y="762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5" name="Frihandsfigur: Form 34"/>
          <p:cNvSpPr/>
          <p:nvPr/>
        </p:nvSpPr>
        <p:spPr>
          <a:xfrm>
            <a:off x="-2039955" y="1273121"/>
            <a:ext cx="409378"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cxnSp>
        <p:nvCxnSpPr>
          <p:cNvPr id="8" name="Rak pilkoppling 7"/>
          <p:cNvCxnSpPr/>
          <p:nvPr/>
        </p:nvCxnSpPr>
        <p:spPr>
          <a:xfrm flipV="1">
            <a:off x="8222348" y="2675954"/>
            <a:ext cx="0" cy="16449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p:cNvCxnSpPr/>
          <p:nvPr/>
        </p:nvCxnSpPr>
        <p:spPr>
          <a:xfrm flipH="1">
            <a:off x="7381876" y="3387154"/>
            <a:ext cx="1531620" cy="9488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p:cNvCxnSpPr/>
          <p:nvPr/>
        </p:nvCxnSpPr>
        <p:spPr>
          <a:xfrm>
            <a:off x="7552249" y="3825463"/>
            <a:ext cx="212598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Rektangel 13"/>
          <p:cNvSpPr/>
          <p:nvPr/>
        </p:nvSpPr>
        <p:spPr>
          <a:xfrm>
            <a:off x="7942002" y="2756027"/>
            <a:ext cx="284211" cy="1040072"/>
          </a:xfrm>
          <a:custGeom>
            <a:avLst/>
            <a:gdLst>
              <a:gd name="connsiteX0" fmla="*/ 0 w 484947"/>
              <a:gd name="connsiteY0" fmla="*/ 0 h 786072"/>
              <a:gd name="connsiteX1" fmla="*/ 484947 w 484947"/>
              <a:gd name="connsiteY1" fmla="*/ 0 h 786072"/>
              <a:gd name="connsiteX2" fmla="*/ 484947 w 484947"/>
              <a:gd name="connsiteY2" fmla="*/ 786072 h 786072"/>
              <a:gd name="connsiteX3" fmla="*/ 0 w 484947"/>
              <a:gd name="connsiteY3" fmla="*/ 786072 h 786072"/>
              <a:gd name="connsiteX4" fmla="*/ 0 w 484947"/>
              <a:gd name="connsiteY4" fmla="*/ 0 h 786072"/>
              <a:gd name="connsiteX0" fmla="*/ 0 w 490027"/>
              <a:gd name="connsiteY0" fmla="*/ 0 h 786072"/>
              <a:gd name="connsiteX1" fmla="*/ 490027 w 490027"/>
              <a:gd name="connsiteY1" fmla="*/ 213360 h 786072"/>
              <a:gd name="connsiteX2" fmla="*/ 484947 w 490027"/>
              <a:gd name="connsiteY2" fmla="*/ 786072 h 786072"/>
              <a:gd name="connsiteX3" fmla="*/ 0 w 490027"/>
              <a:gd name="connsiteY3" fmla="*/ 786072 h 786072"/>
              <a:gd name="connsiteX4" fmla="*/ 0 w 490027"/>
              <a:gd name="connsiteY4" fmla="*/ 0 h 786072"/>
              <a:gd name="connsiteX0" fmla="*/ 0 w 495332"/>
              <a:gd name="connsiteY0" fmla="*/ 0 h 989272"/>
              <a:gd name="connsiteX1" fmla="*/ 490027 w 495332"/>
              <a:gd name="connsiteY1" fmla="*/ 213360 h 989272"/>
              <a:gd name="connsiteX2" fmla="*/ 495107 w 495332"/>
              <a:gd name="connsiteY2" fmla="*/ 989272 h 989272"/>
              <a:gd name="connsiteX3" fmla="*/ 0 w 495332"/>
              <a:gd name="connsiteY3" fmla="*/ 786072 h 989272"/>
              <a:gd name="connsiteX4" fmla="*/ 0 w 495332"/>
              <a:gd name="connsiteY4" fmla="*/ 0 h 989272"/>
              <a:gd name="connsiteX0" fmla="*/ 213360 w 495332"/>
              <a:gd name="connsiteY0" fmla="*/ 0 h 1040072"/>
              <a:gd name="connsiteX1" fmla="*/ 490027 w 495332"/>
              <a:gd name="connsiteY1" fmla="*/ 264160 h 1040072"/>
              <a:gd name="connsiteX2" fmla="*/ 495107 w 495332"/>
              <a:gd name="connsiteY2" fmla="*/ 1040072 h 1040072"/>
              <a:gd name="connsiteX3" fmla="*/ 0 w 495332"/>
              <a:gd name="connsiteY3" fmla="*/ 836872 h 1040072"/>
              <a:gd name="connsiteX4" fmla="*/ 213360 w 495332"/>
              <a:gd name="connsiteY4" fmla="*/ 0 h 1040072"/>
              <a:gd name="connsiteX0" fmla="*/ 40640 w 322612"/>
              <a:gd name="connsiteY0" fmla="*/ 0 h 1040072"/>
              <a:gd name="connsiteX1" fmla="*/ 317307 w 322612"/>
              <a:gd name="connsiteY1" fmla="*/ 264160 h 1040072"/>
              <a:gd name="connsiteX2" fmla="*/ 322387 w 322612"/>
              <a:gd name="connsiteY2" fmla="*/ 1040072 h 1040072"/>
              <a:gd name="connsiteX3" fmla="*/ 0 w 322612"/>
              <a:gd name="connsiteY3" fmla="*/ 847032 h 1040072"/>
              <a:gd name="connsiteX4" fmla="*/ 40640 w 322612"/>
              <a:gd name="connsiteY4" fmla="*/ 0 h 1040072"/>
              <a:gd name="connsiteX0" fmla="*/ 0 w 281972"/>
              <a:gd name="connsiteY0" fmla="*/ 0 h 1040072"/>
              <a:gd name="connsiteX1" fmla="*/ 276667 w 281972"/>
              <a:gd name="connsiteY1" fmla="*/ 264160 h 1040072"/>
              <a:gd name="connsiteX2" fmla="*/ 281747 w 281972"/>
              <a:gd name="connsiteY2" fmla="*/ 1040072 h 1040072"/>
              <a:gd name="connsiteX3" fmla="*/ 25400 w 281972"/>
              <a:gd name="connsiteY3" fmla="*/ 852112 h 1040072"/>
              <a:gd name="connsiteX4" fmla="*/ 0 w 281972"/>
              <a:gd name="connsiteY4" fmla="*/ 0 h 1040072"/>
              <a:gd name="connsiteX0" fmla="*/ 22559 w 304531"/>
              <a:gd name="connsiteY0" fmla="*/ 0 h 1040072"/>
              <a:gd name="connsiteX1" fmla="*/ 299226 w 304531"/>
              <a:gd name="connsiteY1" fmla="*/ 264160 h 1040072"/>
              <a:gd name="connsiteX2" fmla="*/ 304306 w 304531"/>
              <a:gd name="connsiteY2" fmla="*/ 1040072 h 1040072"/>
              <a:gd name="connsiteX3" fmla="*/ 47959 w 304531"/>
              <a:gd name="connsiteY3" fmla="*/ 852112 h 1040072"/>
              <a:gd name="connsiteX4" fmla="*/ 0 w 304531"/>
              <a:gd name="connsiteY4" fmla="*/ 826712 h 1040072"/>
              <a:gd name="connsiteX5" fmla="*/ 22559 w 304531"/>
              <a:gd name="connsiteY5" fmla="*/ 0 h 1040072"/>
              <a:gd name="connsiteX0" fmla="*/ 2239 w 284211"/>
              <a:gd name="connsiteY0" fmla="*/ 0 h 1040072"/>
              <a:gd name="connsiteX1" fmla="*/ 278906 w 284211"/>
              <a:gd name="connsiteY1" fmla="*/ 264160 h 1040072"/>
              <a:gd name="connsiteX2" fmla="*/ 283986 w 284211"/>
              <a:gd name="connsiteY2" fmla="*/ 1040072 h 1040072"/>
              <a:gd name="connsiteX3" fmla="*/ 27639 w 284211"/>
              <a:gd name="connsiteY3" fmla="*/ 852112 h 1040072"/>
              <a:gd name="connsiteX4" fmla="*/ 0 w 284211"/>
              <a:gd name="connsiteY4" fmla="*/ 836872 h 1040072"/>
              <a:gd name="connsiteX5" fmla="*/ 2239 w 284211"/>
              <a:gd name="connsiteY5" fmla="*/ 0 h 104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11" h="1040072">
                <a:moveTo>
                  <a:pt x="2239" y="0"/>
                </a:moveTo>
                <a:lnTo>
                  <a:pt x="278906" y="264160"/>
                </a:lnTo>
                <a:cubicBezTo>
                  <a:pt x="277213" y="455064"/>
                  <a:pt x="285679" y="849168"/>
                  <a:pt x="283986" y="1040072"/>
                </a:cubicBezTo>
                <a:lnTo>
                  <a:pt x="27639" y="852112"/>
                </a:lnTo>
                <a:cubicBezTo>
                  <a:pt x="23506" y="838565"/>
                  <a:pt x="4133" y="850419"/>
                  <a:pt x="0" y="836872"/>
                </a:cubicBezTo>
                <a:cubicBezTo>
                  <a:pt x="746" y="557915"/>
                  <a:pt x="1493" y="278957"/>
                  <a:pt x="2239"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38" name="Rektangel 13"/>
          <p:cNvSpPr/>
          <p:nvPr/>
        </p:nvSpPr>
        <p:spPr>
          <a:xfrm>
            <a:off x="7670684" y="3071652"/>
            <a:ext cx="551663" cy="933392"/>
          </a:xfrm>
          <a:custGeom>
            <a:avLst/>
            <a:gdLst>
              <a:gd name="connsiteX0" fmla="*/ 0 w 484947"/>
              <a:gd name="connsiteY0" fmla="*/ 0 h 786072"/>
              <a:gd name="connsiteX1" fmla="*/ 484947 w 484947"/>
              <a:gd name="connsiteY1" fmla="*/ 0 h 786072"/>
              <a:gd name="connsiteX2" fmla="*/ 484947 w 484947"/>
              <a:gd name="connsiteY2" fmla="*/ 786072 h 786072"/>
              <a:gd name="connsiteX3" fmla="*/ 0 w 484947"/>
              <a:gd name="connsiteY3" fmla="*/ 786072 h 786072"/>
              <a:gd name="connsiteX4" fmla="*/ 0 w 484947"/>
              <a:gd name="connsiteY4" fmla="*/ 0 h 786072"/>
              <a:gd name="connsiteX0" fmla="*/ 0 w 490027"/>
              <a:gd name="connsiteY0" fmla="*/ 0 h 786072"/>
              <a:gd name="connsiteX1" fmla="*/ 490027 w 490027"/>
              <a:gd name="connsiteY1" fmla="*/ 213360 h 786072"/>
              <a:gd name="connsiteX2" fmla="*/ 484947 w 490027"/>
              <a:gd name="connsiteY2" fmla="*/ 786072 h 786072"/>
              <a:gd name="connsiteX3" fmla="*/ 0 w 490027"/>
              <a:gd name="connsiteY3" fmla="*/ 786072 h 786072"/>
              <a:gd name="connsiteX4" fmla="*/ 0 w 490027"/>
              <a:gd name="connsiteY4" fmla="*/ 0 h 786072"/>
              <a:gd name="connsiteX0" fmla="*/ 0 w 495332"/>
              <a:gd name="connsiteY0" fmla="*/ 0 h 989272"/>
              <a:gd name="connsiteX1" fmla="*/ 490027 w 495332"/>
              <a:gd name="connsiteY1" fmla="*/ 213360 h 989272"/>
              <a:gd name="connsiteX2" fmla="*/ 495107 w 495332"/>
              <a:gd name="connsiteY2" fmla="*/ 989272 h 989272"/>
              <a:gd name="connsiteX3" fmla="*/ 0 w 495332"/>
              <a:gd name="connsiteY3" fmla="*/ 786072 h 989272"/>
              <a:gd name="connsiteX4" fmla="*/ 0 w 495332"/>
              <a:gd name="connsiteY4" fmla="*/ 0 h 989272"/>
              <a:gd name="connsiteX0" fmla="*/ 0 w 495332"/>
              <a:gd name="connsiteY0" fmla="*/ 0 h 1151832"/>
              <a:gd name="connsiteX1" fmla="*/ 490027 w 495332"/>
              <a:gd name="connsiteY1" fmla="*/ 213360 h 1151832"/>
              <a:gd name="connsiteX2" fmla="*/ 495107 w 495332"/>
              <a:gd name="connsiteY2" fmla="*/ 989272 h 1151832"/>
              <a:gd name="connsiteX3" fmla="*/ 10160 w 495332"/>
              <a:gd name="connsiteY3" fmla="*/ 1151832 h 1151832"/>
              <a:gd name="connsiteX4" fmla="*/ 0 w 495332"/>
              <a:gd name="connsiteY4" fmla="*/ 0 h 1151832"/>
              <a:gd name="connsiteX0" fmla="*/ 5696 w 485788"/>
              <a:gd name="connsiteY0" fmla="*/ 45720 h 938472"/>
              <a:gd name="connsiteX1" fmla="*/ 480483 w 485788"/>
              <a:gd name="connsiteY1" fmla="*/ 0 h 938472"/>
              <a:gd name="connsiteX2" fmla="*/ 485563 w 485788"/>
              <a:gd name="connsiteY2" fmla="*/ 775912 h 938472"/>
              <a:gd name="connsiteX3" fmla="*/ 616 w 485788"/>
              <a:gd name="connsiteY3" fmla="*/ 938472 h 938472"/>
              <a:gd name="connsiteX4" fmla="*/ 5696 w 485788"/>
              <a:gd name="connsiteY4" fmla="*/ 45720 h 938472"/>
              <a:gd name="connsiteX0" fmla="*/ 0 w 541052"/>
              <a:gd name="connsiteY0" fmla="*/ 76200 h 938472"/>
              <a:gd name="connsiteX1" fmla="*/ 535747 w 541052"/>
              <a:gd name="connsiteY1" fmla="*/ 0 h 938472"/>
              <a:gd name="connsiteX2" fmla="*/ 540827 w 541052"/>
              <a:gd name="connsiteY2" fmla="*/ 775912 h 938472"/>
              <a:gd name="connsiteX3" fmla="*/ 55880 w 541052"/>
              <a:gd name="connsiteY3" fmla="*/ 938472 h 938472"/>
              <a:gd name="connsiteX4" fmla="*/ 0 w 541052"/>
              <a:gd name="connsiteY4" fmla="*/ 76200 h 938472"/>
              <a:gd name="connsiteX0" fmla="*/ 20613 w 561665"/>
              <a:gd name="connsiteY0" fmla="*/ 76200 h 918152"/>
              <a:gd name="connsiteX1" fmla="*/ 556360 w 561665"/>
              <a:gd name="connsiteY1" fmla="*/ 0 h 918152"/>
              <a:gd name="connsiteX2" fmla="*/ 561440 w 561665"/>
              <a:gd name="connsiteY2" fmla="*/ 775912 h 918152"/>
              <a:gd name="connsiteX3" fmla="*/ 293 w 561665"/>
              <a:gd name="connsiteY3" fmla="*/ 918152 h 918152"/>
              <a:gd name="connsiteX4" fmla="*/ 20613 w 561665"/>
              <a:gd name="connsiteY4" fmla="*/ 76200 h 918152"/>
              <a:gd name="connsiteX0" fmla="*/ 10611 w 551663"/>
              <a:gd name="connsiteY0" fmla="*/ 76200 h 933392"/>
              <a:gd name="connsiteX1" fmla="*/ 546358 w 551663"/>
              <a:gd name="connsiteY1" fmla="*/ 0 h 933392"/>
              <a:gd name="connsiteX2" fmla="*/ 551438 w 551663"/>
              <a:gd name="connsiteY2" fmla="*/ 775912 h 933392"/>
              <a:gd name="connsiteX3" fmla="*/ 451 w 551663"/>
              <a:gd name="connsiteY3" fmla="*/ 933392 h 933392"/>
              <a:gd name="connsiteX4" fmla="*/ 10611 w 551663"/>
              <a:gd name="connsiteY4" fmla="*/ 76200 h 9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663" h="933392">
                <a:moveTo>
                  <a:pt x="10611" y="76200"/>
                </a:moveTo>
                <a:lnTo>
                  <a:pt x="546358" y="0"/>
                </a:lnTo>
                <a:cubicBezTo>
                  <a:pt x="544665" y="190904"/>
                  <a:pt x="553131" y="585008"/>
                  <a:pt x="551438" y="775912"/>
                </a:cubicBezTo>
                <a:lnTo>
                  <a:pt x="451" y="933392"/>
                </a:lnTo>
                <a:cubicBezTo>
                  <a:pt x="-2936" y="549448"/>
                  <a:pt x="13998" y="460144"/>
                  <a:pt x="10611" y="762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42" name="textruta 41"/>
          <p:cNvSpPr txBox="1"/>
          <p:nvPr/>
        </p:nvSpPr>
        <p:spPr>
          <a:xfrm>
            <a:off x="7105236" y="4463579"/>
            <a:ext cx="362364" cy="369332"/>
          </a:xfrm>
          <a:prstGeom prst="rect">
            <a:avLst/>
          </a:prstGeom>
          <a:noFill/>
          <a:ln>
            <a:noFill/>
          </a:ln>
        </p:spPr>
        <p:txBody>
          <a:bodyPr wrap="square" rtlCol="0">
            <a:spAutoFit/>
          </a:bodyPr>
          <a:lstStyle/>
          <a:p>
            <a:r>
              <a:rPr lang="en-GB" dirty="0">
                <a:solidFill>
                  <a:srgbClr val="FF0000"/>
                </a:solidFill>
              </a:rPr>
              <a:t>x</a:t>
            </a:r>
          </a:p>
        </p:txBody>
      </p:sp>
      <p:sp>
        <p:nvSpPr>
          <p:cNvPr id="43" name="textruta 42"/>
          <p:cNvSpPr txBox="1"/>
          <p:nvPr/>
        </p:nvSpPr>
        <p:spPr>
          <a:xfrm>
            <a:off x="8722227" y="3879741"/>
            <a:ext cx="362364" cy="369332"/>
          </a:xfrm>
          <a:prstGeom prst="rect">
            <a:avLst/>
          </a:prstGeom>
          <a:noFill/>
          <a:ln>
            <a:noFill/>
          </a:ln>
        </p:spPr>
        <p:txBody>
          <a:bodyPr wrap="square" rtlCol="0">
            <a:spAutoFit/>
          </a:bodyPr>
          <a:lstStyle/>
          <a:p>
            <a:r>
              <a:rPr lang="en-GB" dirty="0">
                <a:solidFill>
                  <a:schemeClr val="accent3"/>
                </a:solidFill>
              </a:rPr>
              <a:t>y</a:t>
            </a:r>
          </a:p>
        </p:txBody>
      </p:sp>
      <p:sp>
        <p:nvSpPr>
          <p:cNvPr id="44" name="textruta 43"/>
          <p:cNvSpPr txBox="1"/>
          <p:nvPr/>
        </p:nvSpPr>
        <p:spPr>
          <a:xfrm>
            <a:off x="8080240" y="2186265"/>
            <a:ext cx="362364" cy="369332"/>
          </a:xfrm>
          <a:prstGeom prst="rect">
            <a:avLst/>
          </a:prstGeom>
          <a:noFill/>
          <a:ln>
            <a:noFill/>
          </a:ln>
        </p:spPr>
        <p:txBody>
          <a:bodyPr wrap="square" rtlCol="0">
            <a:spAutoFit/>
          </a:bodyPr>
          <a:lstStyle/>
          <a:p>
            <a:r>
              <a:rPr lang="en-GB" dirty="0">
                <a:solidFill>
                  <a:schemeClr val="accent1"/>
                </a:solidFill>
              </a:rPr>
              <a:t>z</a:t>
            </a:r>
          </a:p>
        </p:txBody>
      </p:sp>
      <p:grpSp>
        <p:nvGrpSpPr>
          <p:cNvPr id="51" name="Grupp 50"/>
          <p:cNvGrpSpPr/>
          <p:nvPr/>
        </p:nvGrpSpPr>
        <p:grpSpPr>
          <a:xfrm>
            <a:off x="-2843872" y="4442343"/>
            <a:ext cx="2539144" cy="2646646"/>
            <a:chOff x="-2802300" y="3698654"/>
            <a:chExt cx="2539144" cy="2646646"/>
          </a:xfrm>
        </p:grpSpPr>
        <p:cxnSp>
          <p:nvCxnSpPr>
            <p:cNvPr id="39" name="Rak pilkoppling 38"/>
            <p:cNvCxnSpPr/>
            <p:nvPr/>
          </p:nvCxnSpPr>
          <p:spPr>
            <a:xfrm flipV="1">
              <a:off x="-1719037" y="4215194"/>
              <a:ext cx="0" cy="16449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Rak pilkoppling 39"/>
            <p:cNvCxnSpPr/>
            <p:nvPr/>
          </p:nvCxnSpPr>
          <p:spPr>
            <a:xfrm flipH="1">
              <a:off x="-2559509" y="4926394"/>
              <a:ext cx="1531620" cy="9488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koppling 40"/>
            <p:cNvCxnSpPr/>
            <p:nvPr/>
          </p:nvCxnSpPr>
          <p:spPr>
            <a:xfrm>
              <a:off x="-2389136" y="5364703"/>
              <a:ext cx="212598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textruta 47"/>
            <p:cNvSpPr txBox="1"/>
            <p:nvPr/>
          </p:nvSpPr>
          <p:spPr>
            <a:xfrm>
              <a:off x="-2802300" y="5975968"/>
              <a:ext cx="362364" cy="369332"/>
            </a:xfrm>
            <a:prstGeom prst="rect">
              <a:avLst/>
            </a:prstGeom>
            <a:noFill/>
            <a:ln>
              <a:noFill/>
            </a:ln>
          </p:spPr>
          <p:txBody>
            <a:bodyPr wrap="square" rtlCol="0">
              <a:spAutoFit/>
            </a:bodyPr>
            <a:lstStyle/>
            <a:p>
              <a:r>
                <a:rPr lang="en-GB" dirty="0">
                  <a:solidFill>
                    <a:srgbClr val="FF0000"/>
                  </a:solidFill>
                </a:rPr>
                <a:t>x</a:t>
              </a:r>
            </a:p>
          </p:txBody>
        </p:sp>
        <p:sp>
          <p:nvSpPr>
            <p:cNvPr id="49" name="textruta 48"/>
            <p:cNvSpPr txBox="1"/>
            <p:nvPr/>
          </p:nvSpPr>
          <p:spPr>
            <a:xfrm>
              <a:off x="-1185309" y="5392130"/>
              <a:ext cx="362364" cy="369332"/>
            </a:xfrm>
            <a:prstGeom prst="rect">
              <a:avLst/>
            </a:prstGeom>
            <a:noFill/>
            <a:ln>
              <a:noFill/>
            </a:ln>
          </p:spPr>
          <p:txBody>
            <a:bodyPr wrap="square" rtlCol="0">
              <a:spAutoFit/>
            </a:bodyPr>
            <a:lstStyle/>
            <a:p>
              <a:r>
                <a:rPr lang="en-GB" dirty="0">
                  <a:solidFill>
                    <a:schemeClr val="accent3"/>
                  </a:solidFill>
                </a:rPr>
                <a:t>y</a:t>
              </a:r>
            </a:p>
          </p:txBody>
        </p:sp>
        <p:sp>
          <p:nvSpPr>
            <p:cNvPr id="50" name="textruta 49"/>
            <p:cNvSpPr txBox="1"/>
            <p:nvPr/>
          </p:nvSpPr>
          <p:spPr>
            <a:xfrm>
              <a:off x="-1827296" y="3698654"/>
              <a:ext cx="362364" cy="369332"/>
            </a:xfrm>
            <a:prstGeom prst="rect">
              <a:avLst/>
            </a:prstGeom>
            <a:noFill/>
            <a:ln>
              <a:noFill/>
            </a:ln>
          </p:spPr>
          <p:txBody>
            <a:bodyPr wrap="square" rtlCol="0">
              <a:spAutoFit/>
            </a:bodyPr>
            <a:lstStyle/>
            <a:p>
              <a:r>
                <a:rPr lang="en-GB" dirty="0">
                  <a:solidFill>
                    <a:schemeClr val="accent1"/>
                  </a:solidFill>
                </a:rPr>
                <a:t>z</a:t>
              </a:r>
            </a:p>
          </p:txBody>
        </p:sp>
      </p:grpSp>
    </p:spTree>
    <p:extLst>
      <p:ext uri="{BB962C8B-B14F-4D97-AF65-F5344CB8AC3E}">
        <p14:creationId xmlns:p14="http://schemas.microsoft.com/office/powerpoint/2010/main" val="3094354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Hand parameters: bend</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29</a:t>
            </a:fld>
            <a:endParaRPr lang="en-GB"/>
          </a:p>
        </p:txBody>
      </p:sp>
      <p:sp>
        <p:nvSpPr>
          <p:cNvPr id="6" name="Platshållare för sidfot 5"/>
          <p:cNvSpPr>
            <a:spLocks noGrp="1"/>
          </p:cNvSpPr>
          <p:nvPr>
            <p:ph type="ftr" sz="quarter" idx="11"/>
          </p:nvPr>
        </p:nvSpPr>
        <p:spPr/>
        <p:txBody>
          <a:bodyPr/>
          <a:lstStyle/>
          <a:p>
            <a:r>
              <a:rPr lang="en-GB"/>
              <a:t>KTH IPT Team</a:t>
            </a:r>
          </a:p>
        </p:txBody>
      </p:sp>
      <p:graphicFrame>
        <p:nvGraphicFramePr>
          <p:cNvPr id="7" name="Diagram 6">
            <a:extLst>
              <a:ext uri="{FF2B5EF4-FFF2-40B4-BE49-F238E27FC236}">
                <a16:creationId xmlns:a16="http://schemas.microsoft.com/office/drawing/2014/main" id="{01B64319-9BB0-4A5D-A549-DB2DCF548CDE}"/>
              </a:ext>
            </a:extLst>
          </p:cNvPr>
          <p:cNvGraphicFramePr>
            <a:graphicFrameLocks/>
          </p:cNvGraphicFramePr>
          <p:nvPr>
            <p:extLst>
              <p:ext uri="{D42A27DB-BD31-4B8C-83A1-F6EECF244321}">
                <p14:modId xmlns:p14="http://schemas.microsoft.com/office/powerpoint/2010/main" val="2234638689"/>
              </p:ext>
            </p:extLst>
          </p:nvPr>
        </p:nvGraphicFramePr>
        <p:xfrm>
          <a:off x="617220" y="1653540"/>
          <a:ext cx="5867400" cy="3520440"/>
        </p:xfrm>
        <a:graphic>
          <a:graphicData uri="http://schemas.openxmlformats.org/drawingml/2006/chart">
            <c:chart xmlns:c="http://schemas.openxmlformats.org/drawingml/2006/chart" xmlns:r="http://schemas.openxmlformats.org/officeDocument/2006/relationships" r:id="rId3"/>
          </a:graphicData>
        </a:graphic>
      </p:graphicFrame>
      <p:sp>
        <p:nvSpPr>
          <p:cNvPr id="9" name="Rektangel: rundade hörn 8"/>
          <p:cNvSpPr/>
          <p:nvPr/>
        </p:nvSpPr>
        <p:spPr>
          <a:xfrm>
            <a:off x="7517209" y="1298534"/>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 name="Frihandsfigur: Form 9"/>
          <p:cNvSpPr/>
          <p:nvPr/>
        </p:nvSpPr>
        <p:spPr>
          <a:xfrm>
            <a:off x="7475330" y="1840024"/>
            <a:ext cx="238382" cy="985775"/>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052" h="985775">
                <a:moveTo>
                  <a:pt x="118366" y="12700"/>
                </a:moveTo>
                <a:lnTo>
                  <a:pt x="479505" y="0"/>
                </a:lnTo>
                <a:cubicBezTo>
                  <a:pt x="544729" y="0"/>
                  <a:pt x="613391" y="113835"/>
                  <a:pt x="613391" y="179059"/>
                </a:cubicBezTo>
                <a:cubicBezTo>
                  <a:pt x="614238" y="274713"/>
                  <a:pt x="628510" y="329727"/>
                  <a:pt x="629357" y="425381"/>
                </a:cubicBezTo>
                <a:cubicBezTo>
                  <a:pt x="629357" y="490605"/>
                  <a:pt x="638715" y="551100"/>
                  <a:pt x="588731" y="622220"/>
                </a:cubicBezTo>
                <a:cubicBezTo>
                  <a:pt x="588742" y="655240"/>
                  <a:pt x="588752" y="688260"/>
                  <a:pt x="588763" y="721280"/>
                </a:cubicBezTo>
                <a:lnTo>
                  <a:pt x="588763" y="917005"/>
                </a:lnTo>
                <a:cubicBezTo>
                  <a:pt x="588763" y="952881"/>
                  <a:pt x="559679" y="981965"/>
                  <a:pt x="523803" y="981965"/>
                </a:cubicBezTo>
                <a:lnTo>
                  <a:pt x="193486" y="985775"/>
                </a:lnTo>
                <a:cubicBezTo>
                  <a:pt x="157610" y="985775"/>
                  <a:pt x="69012" y="964946"/>
                  <a:pt x="69012" y="929070"/>
                </a:cubicBezTo>
                <a:lnTo>
                  <a:pt x="57946" y="718740"/>
                </a:lnTo>
                <a:cubicBezTo>
                  <a:pt x="-7278" y="718740"/>
                  <a:pt x="267" y="668405"/>
                  <a:pt x="267" y="603181"/>
                </a:cubicBezTo>
                <a:cubicBezTo>
                  <a:pt x="1960" y="422014"/>
                  <a:pt x="6194" y="243386"/>
                  <a:pt x="7887" y="62219"/>
                </a:cubicBezTo>
                <a:cubicBezTo>
                  <a:pt x="7887" y="-3005"/>
                  <a:pt x="53142" y="12700"/>
                  <a:pt x="118366" y="1270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1" name="Frihandsfigur: Form 10"/>
          <p:cNvSpPr/>
          <p:nvPr/>
        </p:nvSpPr>
        <p:spPr>
          <a:xfrm flipH="1">
            <a:off x="7366532" y="1855338"/>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2" name="Rektangel: rundade hörn 11"/>
          <p:cNvSpPr/>
          <p:nvPr/>
        </p:nvSpPr>
        <p:spPr>
          <a:xfrm rot="21413852">
            <a:off x="7604045" y="3251195"/>
            <a:ext cx="126519" cy="5726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Frihandsfigur: Form 12"/>
          <p:cNvSpPr/>
          <p:nvPr/>
        </p:nvSpPr>
        <p:spPr>
          <a:xfrm>
            <a:off x="7228538" y="3823849"/>
            <a:ext cx="586256" cy="997459"/>
          </a:xfrm>
          <a:custGeom>
            <a:avLst/>
            <a:gdLst>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98744 w 779503"/>
              <a:gd name="connsiteY10" fmla="*/ 708580 h 969265"/>
              <a:gd name="connsiteX11" fmla="*/ 118099 w 779503"/>
              <a:gd name="connsiteY11" fmla="*/ 708580 h 969265"/>
              <a:gd name="connsiteX12" fmla="*/ 0 w 779503"/>
              <a:gd name="connsiteY12" fmla="*/ 590481 h 969265"/>
              <a:gd name="connsiteX13" fmla="*/ 0 w 779503"/>
              <a:gd name="connsiteY13" fmla="*/ 118099 h 969265"/>
              <a:gd name="connsiteX14" fmla="*/ 118099 w 779503"/>
              <a:gd name="connsiteY14"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98744 w 779503"/>
              <a:gd name="connsiteY9" fmla="*/ 904305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69265"/>
              <a:gd name="connsiteX1" fmla="*/ 661404 w 779503"/>
              <a:gd name="connsiteY1" fmla="*/ 0 h 969265"/>
              <a:gd name="connsiteX2" fmla="*/ 779503 w 779503"/>
              <a:gd name="connsiteY2" fmla="*/ 118099 h 969265"/>
              <a:gd name="connsiteX3" fmla="*/ 779503 w 779503"/>
              <a:gd name="connsiteY3" fmla="*/ 590481 h 969265"/>
              <a:gd name="connsiteX4" fmla="*/ 661404 w 779503"/>
              <a:gd name="connsiteY4" fmla="*/ 708580 h 969265"/>
              <a:gd name="connsiteX5" fmla="*/ 588496 w 779503"/>
              <a:gd name="connsiteY5" fmla="*/ 708580 h 969265"/>
              <a:gd name="connsiteX6" fmla="*/ 588496 w 779503"/>
              <a:gd name="connsiteY6" fmla="*/ 904305 h 969265"/>
              <a:gd name="connsiteX7" fmla="*/ 523536 w 779503"/>
              <a:gd name="connsiteY7" fmla="*/ 969265 h 969265"/>
              <a:gd name="connsiteX8" fmla="*/ 263704 w 779503"/>
              <a:gd name="connsiteY8" fmla="*/ 969265 h 969265"/>
              <a:gd name="connsiteX9" fmla="*/ 135879 w 779503"/>
              <a:gd name="connsiteY9" fmla="*/ 913830 h 969265"/>
              <a:gd name="connsiteX10" fmla="*/ 118099 w 779503"/>
              <a:gd name="connsiteY10" fmla="*/ 708580 h 969265"/>
              <a:gd name="connsiteX11" fmla="*/ 0 w 779503"/>
              <a:gd name="connsiteY11" fmla="*/ 590481 h 969265"/>
              <a:gd name="connsiteX12" fmla="*/ 0 w 779503"/>
              <a:gd name="connsiteY12" fmla="*/ 118099 h 969265"/>
              <a:gd name="connsiteX13" fmla="*/ 118099 w 779503"/>
              <a:gd name="connsiteY13" fmla="*/ 0 h 969265"/>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21607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79503"/>
              <a:gd name="connsiteY0" fmla="*/ 0 h 971170"/>
              <a:gd name="connsiteX1" fmla="*/ 661404 w 779503"/>
              <a:gd name="connsiteY1" fmla="*/ 0 h 971170"/>
              <a:gd name="connsiteX2" fmla="*/ 779503 w 779503"/>
              <a:gd name="connsiteY2" fmla="*/ 118099 h 971170"/>
              <a:gd name="connsiteX3" fmla="*/ 779503 w 779503"/>
              <a:gd name="connsiteY3" fmla="*/ 590481 h 971170"/>
              <a:gd name="connsiteX4" fmla="*/ 661404 w 779503"/>
              <a:gd name="connsiteY4" fmla="*/ 708580 h 971170"/>
              <a:gd name="connsiteX5" fmla="*/ 588496 w 779503"/>
              <a:gd name="connsiteY5" fmla="*/ 708580 h 971170"/>
              <a:gd name="connsiteX6" fmla="*/ 588496 w 779503"/>
              <a:gd name="connsiteY6" fmla="*/ 904305 h 971170"/>
              <a:gd name="connsiteX7" fmla="*/ 523536 w 779503"/>
              <a:gd name="connsiteY7" fmla="*/ 969265 h 971170"/>
              <a:gd name="connsiteX8" fmla="*/ 210364 w 779503"/>
              <a:gd name="connsiteY8" fmla="*/ 971170 h 971170"/>
              <a:gd name="connsiteX9" fmla="*/ 135879 w 779503"/>
              <a:gd name="connsiteY9" fmla="*/ 913830 h 971170"/>
              <a:gd name="connsiteX10" fmla="*/ 118099 w 779503"/>
              <a:gd name="connsiteY10" fmla="*/ 708580 h 971170"/>
              <a:gd name="connsiteX11" fmla="*/ 0 w 779503"/>
              <a:gd name="connsiteY11" fmla="*/ 590481 h 971170"/>
              <a:gd name="connsiteX12" fmla="*/ 0 w 779503"/>
              <a:gd name="connsiteY12" fmla="*/ 118099 h 971170"/>
              <a:gd name="connsiteX13" fmla="*/ 118099 w 779503"/>
              <a:gd name="connsiteY13" fmla="*/ 0 h 971170"/>
              <a:gd name="connsiteX0" fmla="*/ 118099 w 779503"/>
              <a:gd name="connsiteY0" fmla="*/ 0 h 973075"/>
              <a:gd name="connsiteX1" fmla="*/ 661404 w 779503"/>
              <a:gd name="connsiteY1" fmla="*/ 0 h 973075"/>
              <a:gd name="connsiteX2" fmla="*/ 779503 w 779503"/>
              <a:gd name="connsiteY2" fmla="*/ 118099 h 973075"/>
              <a:gd name="connsiteX3" fmla="*/ 779503 w 779503"/>
              <a:gd name="connsiteY3" fmla="*/ 590481 h 973075"/>
              <a:gd name="connsiteX4" fmla="*/ 661404 w 779503"/>
              <a:gd name="connsiteY4" fmla="*/ 708580 h 973075"/>
              <a:gd name="connsiteX5" fmla="*/ 588496 w 779503"/>
              <a:gd name="connsiteY5" fmla="*/ 708580 h 973075"/>
              <a:gd name="connsiteX6" fmla="*/ 588496 w 779503"/>
              <a:gd name="connsiteY6" fmla="*/ 904305 h 973075"/>
              <a:gd name="connsiteX7" fmla="*/ 523536 w 779503"/>
              <a:gd name="connsiteY7" fmla="*/ 969265 h 973075"/>
              <a:gd name="connsiteX8" fmla="*/ 193219 w 779503"/>
              <a:gd name="connsiteY8" fmla="*/ 973075 h 973075"/>
              <a:gd name="connsiteX9" fmla="*/ 135879 w 779503"/>
              <a:gd name="connsiteY9" fmla="*/ 913830 h 973075"/>
              <a:gd name="connsiteX10" fmla="*/ 118099 w 779503"/>
              <a:gd name="connsiteY10" fmla="*/ 708580 h 973075"/>
              <a:gd name="connsiteX11" fmla="*/ 0 w 779503"/>
              <a:gd name="connsiteY11" fmla="*/ 590481 h 973075"/>
              <a:gd name="connsiteX12" fmla="*/ 0 w 779503"/>
              <a:gd name="connsiteY12" fmla="*/ 118099 h 973075"/>
              <a:gd name="connsiteX13" fmla="*/ 118099 w 77950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661404 w 782043"/>
              <a:gd name="connsiteY4" fmla="*/ 70858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0 h 973075"/>
              <a:gd name="connsiteX1" fmla="*/ 661404 w 782043"/>
              <a:gd name="connsiteY1" fmla="*/ 0 h 973075"/>
              <a:gd name="connsiteX2" fmla="*/ 779503 w 782043"/>
              <a:gd name="connsiteY2" fmla="*/ 11809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2348 h 975423"/>
              <a:gd name="connsiteX1" fmla="*/ 661404 w 782043"/>
              <a:gd name="connsiteY1" fmla="*/ 2348 h 975423"/>
              <a:gd name="connsiteX2" fmla="*/ 723623 w 782043"/>
              <a:gd name="connsiteY2" fmla="*/ 49327 h 975423"/>
              <a:gd name="connsiteX3" fmla="*/ 782043 w 782043"/>
              <a:gd name="connsiteY3" fmla="*/ 407409 h 975423"/>
              <a:gd name="connsiteX4" fmla="*/ 709664 w 782043"/>
              <a:gd name="connsiteY4" fmla="*/ 616948 h 975423"/>
              <a:gd name="connsiteX5" fmla="*/ 588496 w 782043"/>
              <a:gd name="connsiteY5" fmla="*/ 710928 h 975423"/>
              <a:gd name="connsiteX6" fmla="*/ 588496 w 782043"/>
              <a:gd name="connsiteY6" fmla="*/ 906653 h 975423"/>
              <a:gd name="connsiteX7" fmla="*/ 523536 w 782043"/>
              <a:gd name="connsiteY7" fmla="*/ 971613 h 975423"/>
              <a:gd name="connsiteX8" fmla="*/ 193219 w 782043"/>
              <a:gd name="connsiteY8" fmla="*/ 975423 h 975423"/>
              <a:gd name="connsiteX9" fmla="*/ 135879 w 782043"/>
              <a:gd name="connsiteY9" fmla="*/ 916178 h 975423"/>
              <a:gd name="connsiteX10" fmla="*/ 118099 w 782043"/>
              <a:gd name="connsiteY10" fmla="*/ 710928 h 975423"/>
              <a:gd name="connsiteX11" fmla="*/ 0 w 782043"/>
              <a:gd name="connsiteY11" fmla="*/ 592829 h 975423"/>
              <a:gd name="connsiteX12" fmla="*/ 0 w 782043"/>
              <a:gd name="connsiteY12" fmla="*/ 120447 h 975423"/>
              <a:gd name="connsiteX13" fmla="*/ 118099 w 782043"/>
              <a:gd name="connsiteY13" fmla="*/ 2348 h 975423"/>
              <a:gd name="connsiteX0" fmla="*/ 118099 w 782043"/>
              <a:gd name="connsiteY0" fmla="*/ 1 h 973076"/>
              <a:gd name="connsiteX1" fmla="*/ 661404 w 782043"/>
              <a:gd name="connsiteY1" fmla="*/ 1 h 973076"/>
              <a:gd name="connsiteX2" fmla="*/ 749023 w 782043"/>
              <a:gd name="connsiteY2" fmla="*/ 64760 h 973076"/>
              <a:gd name="connsiteX3" fmla="*/ 782043 w 782043"/>
              <a:gd name="connsiteY3" fmla="*/ 405062 h 973076"/>
              <a:gd name="connsiteX4" fmla="*/ 709664 w 782043"/>
              <a:gd name="connsiteY4" fmla="*/ 614601 h 973076"/>
              <a:gd name="connsiteX5" fmla="*/ 588496 w 782043"/>
              <a:gd name="connsiteY5" fmla="*/ 708581 h 973076"/>
              <a:gd name="connsiteX6" fmla="*/ 588496 w 782043"/>
              <a:gd name="connsiteY6" fmla="*/ 904306 h 973076"/>
              <a:gd name="connsiteX7" fmla="*/ 523536 w 782043"/>
              <a:gd name="connsiteY7" fmla="*/ 969266 h 973076"/>
              <a:gd name="connsiteX8" fmla="*/ 193219 w 782043"/>
              <a:gd name="connsiteY8" fmla="*/ 973076 h 973076"/>
              <a:gd name="connsiteX9" fmla="*/ 135879 w 782043"/>
              <a:gd name="connsiteY9" fmla="*/ 913831 h 973076"/>
              <a:gd name="connsiteX10" fmla="*/ 118099 w 782043"/>
              <a:gd name="connsiteY10" fmla="*/ 708581 h 973076"/>
              <a:gd name="connsiteX11" fmla="*/ 0 w 782043"/>
              <a:gd name="connsiteY11" fmla="*/ 590482 h 973076"/>
              <a:gd name="connsiteX12" fmla="*/ 0 w 782043"/>
              <a:gd name="connsiteY12" fmla="*/ 118100 h 973076"/>
              <a:gd name="connsiteX13" fmla="*/ 118099 w 782043"/>
              <a:gd name="connsiteY13" fmla="*/ 1 h 973076"/>
              <a:gd name="connsiteX0" fmla="*/ 118099 w 782043"/>
              <a:gd name="connsiteY0" fmla="*/ 117 h 973192"/>
              <a:gd name="connsiteX1" fmla="*/ 661404 w 782043"/>
              <a:gd name="connsiteY1" fmla="*/ 117 h 973192"/>
              <a:gd name="connsiteX2" fmla="*/ 738863 w 782043"/>
              <a:gd name="connsiteY2" fmla="*/ 59796 h 973192"/>
              <a:gd name="connsiteX3" fmla="*/ 782043 w 782043"/>
              <a:gd name="connsiteY3" fmla="*/ 405178 h 973192"/>
              <a:gd name="connsiteX4" fmla="*/ 709664 w 782043"/>
              <a:gd name="connsiteY4" fmla="*/ 614717 h 973192"/>
              <a:gd name="connsiteX5" fmla="*/ 588496 w 782043"/>
              <a:gd name="connsiteY5" fmla="*/ 708697 h 973192"/>
              <a:gd name="connsiteX6" fmla="*/ 588496 w 782043"/>
              <a:gd name="connsiteY6" fmla="*/ 904422 h 973192"/>
              <a:gd name="connsiteX7" fmla="*/ 523536 w 782043"/>
              <a:gd name="connsiteY7" fmla="*/ 969382 h 973192"/>
              <a:gd name="connsiteX8" fmla="*/ 193219 w 782043"/>
              <a:gd name="connsiteY8" fmla="*/ 973192 h 973192"/>
              <a:gd name="connsiteX9" fmla="*/ 135879 w 782043"/>
              <a:gd name="connsiteY9" fmla="*/ 913947 h 973192"/>
              <a:gd name="connsiteX10" fmla="*/ 118099 w 782043"/>
              <a:gd name="connsiteY10" fmla="*/ 708697 h 973192"/>
              <a:gd name="connsiteX11" fmla="*/ 0 w 782043"/>
              <a:gd name="connsiteY11" fmla="*/ 590598 h 973192"/>
              <a:gd name="connsiteX12" fmla="*/ 0 w 782043"/>
              <a:gd name="connsiteY12" fmla="*/ 118216 h 973192"/>
              <a:gd name="connsiteX13" fmla="*/ 118099 w 782043"/>
              <a:gd name="connsiteY13" fmla="*/ 117 h 973192"/>
              <a:gd name="connsiteX0" fmla="*/ 118099 w 782043"/>
              <a:gd name="connsiteY0" fmla="*/ 0 h 973075"/>
              <a:gd name="connsiteX1" fmla="*/ 661404 w 782043"/>
              <a:gd name="connsiteY1" fmla="*/ 0 h 973075"/>
              <a:gd name="connsiteX2" fmla="*/ 754103 w 782043"/>
              <a:gd name="connsiteY2" fmla="*/ 166359 h 973075"/>
              <a:gd name="connsiteX3" fmla="*/ 782043 w 782043"/>
              <a:gd name="connsiteY3" fmla="*/ 405061 h 973075"/>
              <a:gd name="connsiteX4" fmla="*/ 709664 w 782043"/>
              <a:gd name="connsiteY4" fmla="*/ 614600 h 973075"/>
              <a:gd name="connsiteX5" fmla="*/ 588496 w 782043"/>
              <a:gd name="connsiteY5" fmla="*/ 708580 h 973075"/>
              <a:gd name="connsiteX6" fmla="*/ 588496 w 782043"/>
              <a:gd name="connsiteY6" fmla="*/ 904305 h 973075"/>
              <a:gd name="connsiteX7" fmla="*/ 523536 w 782043"/>
              <a:gd name="connsiteY7" fmla="*/ 969265 h 973075"/>
              <a:gd name="connsiteX8" fmla="*/ 193219 w 782043"/>
              <a:gd name="connsiteY8" fmla="*/ 973075 h 973075"/>
              <a:gd name="connsiteX9" fmla="*/ 135879 w 782043"/>
              <a:gd name="connsiteY9" fmla="*/ 913830 h 973075"/>
              <a:gd name="connsiteX10" fmla="*/ 118099 w 782043"/>
              <a:gd name="connsiteY10" fmla="*/ 708580 h 973075"/>
              <a:gd name="connsiteX11" fmla="*/ 0 w 782043"/>
              <a:gd name="connsiteY11" fmla="*/ 590481 h 973075"/>
              <a:gd name="connsiteX12" fmla="*/ 0 w 782043"/>
              <a:gd name="connsiteY12" fmla="*/ 118099 h 973075"/>
              <a:gd name="connsiteX13" fmla="*/ 118099 w 782043"/>
              <a:gd name="connsiteY13" fmla="*/ 0 h 973075"/>
              <a:gd name="connsiteX0" fmla="*/ 118099 w 782043"/>
              <a:gd name="connsiteY0" fmla="*/ 7620 h 980695"/>
              <a:gd name="connsiteX1" fmla="*/ 64870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0 w 782043"/>
              <a:gd name="connsiteY12" fmla="*/ 12571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5080 w 782043"/>
              <a:gd name="connsiteY12" fmla="*/ 5459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709664 w 782043"/>
              <a:gd name="connsiteY4" fmla="*/ 62222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82043"/>
              <a:gd name="connsiteY0" fmla="*/ 7620 h 980695"/>
              <a:gd name="connsiteX1" fmla="*/ 653784 w 782043"/>
              <a:gd name="connsiteY1" fmla="*/ 0 h 980695"/>
              <a:gd name="connsiteX2" fmla="*/ 754103 w 782043"/>
              <a:gd name="connsiteY2" fmla="*/ 173979 h 980695"/>
              <a:gd name="connsiteX3" fmla="*/ 782043 w 782043"/>
              <a:gd name="connsiteY3" fmla="*/ 412681 h 980695"/>
              <a:gd name="connsiteX4" fmla="*/ 669024 w 782043"/>
              <a:gd name="connsiteY4" fmla="*/ 627300 h 980695"/>
              <a:gd name="connsiteX5" fmla="*/ 588496 w 782043"/>
              <a:gd name="connsiteY5" fmla="*/ 716200 h 980695"/>
              <a:gd name="connsiteX6" fmla="*/ 588496 w 782043"/>
              <a:gd name="connsiteY6" fmla="*/ 911925 h 980695"/>
              <a:gd name="connsiteX7" fmla="*/ 523536 w 782043"/>
              <a:gd name="connsiteY7" fmla="*/ 976885 h 980695"/>
              <a:gd name="connsiteX8" fmla="*/ 193219 w 782043"/>
              <a:gd name="connsiteY8" fmla="*/ 980695 h 980695"/>
              <a:gd name="connsiteX9" fmla="*/ 135879 w 782043"/>
              <a:gd name="connsiteY9" fmla="*/ 921450 h 980695"/>
              <a:gd name="connsiteX10" fmla="*/ 118099 w 782043"/>
              <a:gd name="connsiteY10" fmla="*/ 716200 h 980695"/>
              <a:gd name="connsiteX11" fmla="*/ 0 w 782043"/>
              <a:gd name="connsiteY11" fmla="*/ 598101 h 980695"/>
              <a:gd name="connsiteX12" fmla="*/ 7620 w 782043"/>
              <a:gd name="connsiteY12" fmla="*/ 57139 h 980695"/>
              <a:gd name="connsiteX13" fmla="*/ 118099 w 782043"/>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1522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4138"/>
              <a:gd name="connsiteY0" fmla="*/ 7620 h 980695"/>
              <a:gd name="connsiteX1" fmla="*/ 653784 w 754138"/>
              <a:gd name="connsiteY1" fmla="*/ 0 h 980695"/>
              <a:gd name="connsiteX2" fmla="*/ 754103 w 754138"/>
              <a:gd name="connsiteY2" fmla="*/ 173979 h 980695"/>
              <a:gd name="connsiteX3" fmla="*/ 741403 w 754138"/>
              <a:gd name="connsiteY3" fmla="*/ 420301 h 980695"/>
              <a:gd name="connsiteX4" fmla="*/ 669024 w 754138"/>
              <a:gd name="connsiteY4" fmla="*/ 627300 h 980695"/>
              <a:gd name="connsiteX5" fmla="*/ 588496 w 754138"/>
              <a:gd name="connsiteY5" fmla="*/ 716200 h 980695"/>
              <a:gd name="connsiteX6" fmla="*/ 588496 w 754138"/>
              <a:gd name="connsiteY6" fmla="*/ 911925 h 980695"/>
              <a:gd name="connsiteX7" fmla="*/ 523536 w 754138"/>
              <a:gd name="connsiteY7" fmla="*/ 976885 h 980695"/>
              <a:gd name="connsiteX8" fmla="*/ 193219 w 754138"/>
              <a:gd name="connsiteY8" fmla="*/ 980695 h 980695"/>
              <a:gd name="connsiteX9" fmla="*/ 135879 w 754138"/>
              <a:gd name="connsiteY9" fmla="*/ 921450 h 980695"/>
              <a:gd name="connsiteX10" fmla="*/ 118099 w 754138"/>
              <a:gd name="connsiteY10" fmla="*/ 716200 h 980695"/>
              <a:gd name="connsiteX11" fmla="*/ 0 w 754138"/>
              <a:gd name="connsiteY11" fmla="*/ 598101 h 980695"/>
              <a:gd name="connsiteX12" fmla="*/ 7620 w 754138"/>
              <a:gd name="connsiteY12" fmla="*/ 57139 h 980695"/>
              <a:gd name="connsiteX13" fmla="*/ 118099 w 754138"/>
              <a:gd name="connsiteY13" fmla="*/ 7620 h 980695"/>
              <a:gd name="connsiteX0" fmla="*/ 118099 w 754146"/>
              <a:gd name="connsiteY0" fmla="*/ 7620 h 980695"/>
              <a:gd name="connsiteX1" fmla="*/ 653784 w 754146"/>
              <a:gd name="connsiteY1" fmla="*/ 0 h 980695"/>
              <a:gd name="connsiteX2" fmla="*/ 754103 w 754146"/>
              <a:gd name="connsiteY2" fmla="*/ 173979 h 980695"/>
              <a:gd name="connsiteX3" fmla="*/ 743943 w 754146"/>
              <a:gd name="connsiteY3" fmla="*/ 420301 h 980695"/>
              <a:gd name="connsiteX4" fmla="*/ 669024 w 754146"/>
              <a:gd name="connsiteY4" fmla="*/ 627300 h 980695"/>
              <a:gd name="connsiteX5" fmla="*/ 588496 w 754146"/>
              <a:gd name="connsiteY5" fmla="*/ 716200 h 980695"/>
              <a:gd name="connsiteX6" fmla="*/ 588496 w 754146"/>
              <a:gd name="connsiteY6" fmla="*/ 911925 h 980695"/>
              <a:gd name="connsiteX7" fmla="*/ 523536 w 754146"/>
              <a:gd name="connsiteY7" fmla="*/ 976885 h 980695"/>
              <a:gd name="connsiteX8" fmla="*/ 193219 w 754146"/>
              <a:gd name="connsiteY8" fmla="*/ 980695 h 980695"/>
              <a:gd name="connsiteX9" fmla="*/ 135879 w 754146"/>
              <a:gd name="connsiteY9" fmla="*/ 921450 h 980695"/>
              <a:gd name="connsiteX10" fmla="*/ 118099 w 754146"/>
              <a:gd name="connsiteY10" fmla="*/ 716200 h 980695"/>
              <a:gd name="connsiteX11" fmla="*/ 0 w 754146"/>
              <a:gd name="connsiteY11" fmla="*/ 598101 h 980695"/>
              <a:gd name="connsiteX12" fmla="*/ 7620 w 754146"/>
              <a:gd name="connsiteY12" fmla="*/ 57139 h 980695"/>
              <a:gd name="connsiteX13" fmla="*/ 118099 w 754146"/>
              <a:gd name="connsiteY13" fmla="*/ 7620 h 980695"/>
              <a:gd name="connsiteX0" fmla="*/ 118099 w 756643"/>
              <a:gd name="connsiteY0" fmla="*/ 7620 h 980695"/>
              <a:gd name="connsiteX1" fmla="*/ 653784 w 756643"/>
              <a:gd name="connsiteY1" fmla="*/ 0 h 980695"/>
              <a:gd name="connsiteX2" fmla="*/ 754103 w 756643"/>
              <a:gd name="connsiteY2" fmla="*/ 173979 h 980695"/>
              <a:gd name="connsiteX3" fmla="*/ 756643 w 756643"/>
              <a:gd name="connsiteY3" fmla="*/ 420301 h 980695"/>
              <a:gd name="connsiteX4" fmla="*/ 669024 w 756643"/>
              <a:gd name="connsiteY4" fmla="*/ 627300 h 980695"/>
              <a:gd name="connsiteX5" fmla="*/ 588496 w 756643"/>
              <a:gd name="connsiteY5" fmla="*/ 716200 h 980695"/>
              <a:gd name="connsiteX6" fmla="*/ 588496 w 756643"/>
              <a:gd name="connsiteY6" fmla="*/ 911925 h 980695"/>
              <a:gd name="connsiteX7" fmla="*/ 523536 w 756643"/>
              <a:gd name="connsiteY7" fmla="*/ 976885 h 980695"/>
              <a:gd name="connsiteX8" fmla="*/ 193219 w 756643"/>
              <a:gd name="connsiteY8" fmla="*/ 980695 h 980695"/>
              <a:gd name="connsiteX9" fmla="*/ 135879 w 756643"/>
              <a:gd name="connsiteY9" fmla="*/ 921450 h 980695"/>
              <a:gd name="connsiteX10" fmla="*/ 118099 w 756643"/>
              <a:gd name="connsiteY10" fmla="*/ 716200 h 980695"/>
              <a:gd name="connsiteX11" fmla="*/ 0 w 756643"/>
              <a:gd name="connsiteY11" fmla="*/ 598101 h 980695"/>
              <a:gd name="connsiteX12" fmla="*/ 7620 w 756643"/>
              <a:gd name="connsiteY12" fmla="*/ 57139 h 980695"/>
              <a:gd name="connsiteX13" fmla="*/ 118099 w 756643"/>
              <a:gd name="connsiteY13" fmla="*/ 7620 h 980695"/>
              <a:gd name="connsiteX0" fmla="*/ 118099 w 756643"/>
              <a:gd name="connsiteY0" fmla="*/ 12700 h 985775"/>
              <a:gd name="connsiteX1" fmla="*/ 479238 w 756643"/>
              <a:gd name="connsiteY1" fmla="*/ 0 h 985775"/>
              <a:gd name="connsiteX2" fmla="*/ 754103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756643"/>
              <a:gd name="connsiteY0" fmla="*/ 12700 h 985775"/>
              <a:gd name="connsiteX1" fmla="*/ 479238 w 756643"/>
              <a:gd name="connsiteY1" fmla="*/ 0 h 985775"/>
              <a:gd name="connsiteX2" fmla="*/ 613124 w 756643"/>
              <a:gd name="connsiteY2" fmla="*/ 179059 h 985775"/>
              <a:gd name="connsiteX3" fmla="*/ 756643 w 756643"/>
              <a:gd name="connsiteY3" fmla="*/ 425381 h 985775"/>
              <a:gd name="connsiteX4" fmla="*/ 669024 w 756643"/>
              <a:gd name="connsiteY4" fmla="*/ 632380 h 985775"/>
              <a:gd name="connsiteX5" fmla="*/ 588496 w 756643"/>
              <a:gd name="connsiteY5" fmla="*/ 721280 h 985775"/>
              <a:gd name="connsiteX6" fmla="*/ 588496 w 756643"/>
              <a:gd name="connsiteY6" fmla="*/ 917005 h 985775"/>
              <a:gd name="connsiteX7" fmla="*/ 523536 w 756643"/>
              <a:gd name="connsiteY7" fmla="*/ 981965 h 985775"/>
              <a:gd name="connsiteX8" fmla="*/ 193219 w 756643"/>
              <a:gd name="connsiteY8" fmla="*/ 985775 h 985775"/>
              <a:gd name="connsiteX9" fmla="*/ 135879 w 756643"/>
              <a:gd name="connsiteY9" fmla="*/ 926530 h 985775"/>
              <a:gd name="connsiteX10" fmla="*/ 118099 w 756643"/>
              <a:gd name="connsiteY10" fmla="*/ 721280 h 985775"/>
              <a:gd name="connsiteX11" fmla="*/ 0 w 756643"/>
              <a:gd name="connsiteY11" fmla="*/ 603181 h 985775"/>
              <a:gd name="connsiteX12" fmla="*/ 7620 w 756643"/>
              <a:gd name="connsiteY12" fmla="*/ 62219 h 985775"/>
              <a:gd name="connsiteX13" fmla="*/ 118099 w 756643"/>
              <a:gd name="connsiteY13" fmla="*/ 12700 h 985775"/>
              <a:gd name="connsiteX0" fmla="*/ 118099 w 687057"/>
              <a:gd name="connsiteY0" fmla="*/ 12700 h 985775"/>
              <a:gd name="connsiteX1" fmla="*/ 479238 w 687057"/>
              <a:gd name="connsiteY1" fmla="*/ 0 h 985775"/>
              <a:gd name="connsiteX2" fmla="*/ 613124 w 687057"/>
              <a:gd name="connsiteY2" fmla="*/ 179059 h 985775"/>
              <a:gd name="connsiteX3" fmla="*/ 649230 w 687057"/>
              <a:gd name="connsiteY3" fmla="*/ 427921 h 985775"/>
              <a:gd name="connsiteX4" fmla="*/ 669024 w 687057"/>
              <a:gd name="connsiteY4" fmla="*/ 632380 h 985775"/>
              <a:gd name="connsiteX5" fmla="*/ 588496 w 687057"/>
              <a:gd name="connsiteY5" fmla="*/ 721280 h 985775"/>
              <a:gd name="connsiteX6" fmla="*/ 588496 w 687057"/>
              <a:gd name="connsiteY6" fmla="*/ 917005 h 985775"/>
              <a:gd name="connsiteX7" fmla="*/ 523536 w 687057"/>
              <a:gd name="connsiteY7" fmla="*/ 981965 h 985775"/>
              <a:gd name="connsiteX8" fmla="*/ 193219 w 687057"/>
              <a:gd name="connsiteY8" fmla="*/ 985775 h 985775"/>
              <a:gd name="connsiteX9" fmla="*/ 135879 w 687057"/>
              <a:gd name="connsiteY9" fmla="*/ 926530 h 985775"/>
              <a:gd name="connsiteX10" fmla="*/ 118099 w 687057"/>
              <a:gd name="connsiteY10" fmla="*/ 721280 h 985775"/>
              <a:gd name="connsiteX11" fmla="*/ 0 w 687057"/>
              <a:gd name="connsiteY11" fmla="*/ 603181 h 985775"/>
              <a:gd name="connsiteX12" fmla="*/ 7620 w 687057"/>
              <a:gd name="connsiteY12" fmla="*/ 62219 h 985775"/>
              <a:gd name="connsiteX13" fmla="*/ 118099 w 687057"/>
              <a:gd name="connsiteY13" fmla="*/ 12700 h 985775"/>
              <a:gd name="connsiteX0" fmla="*/ 118099 w 684147"/>
              <a:gd name="connsiteY0" fmla="*/ 12700 h 985775"/>
              <a:gd name="connsiteX1" fmla="*/ 479238 w 684147"/>
              <a:gd name="connsiteY1" fmla="*/ 0 h 985775"/>
              <a:gd name="connsiteX2" fmla="*/ 613124 w 684147"/>
              <a:gd name="connsiteY2" fmla="*/ 179059 h 985775"/>
              <a:gd name="connsiteX3" fmla="*/ 629090 w 684147"/>
              <a:gd name="connsiteY3" fmla="*/ 425381 h 985775"/>
              <a:gd name="connsiteX4" fmla="*/ 669024 w 684147"/>
              <a:gd name="connsiteY4" fmla="*/ 632380 h 985775"/>
              <a:gd name="connsiteX5" fmla="*/ 588496 w 684147"/>
              <a:gd name="connsiteY5" fmla="*/ 721280 h 985775"/>
              <a:gd name="connsiteX6" fmla="*/ 588496 w 684147"/>
              <a:gd name="connsiteY6" fmla="*/ 917005 h 985775"/>
              <a:gd name="connsiteX7" fmla="*/ 523536 w 684147"/>
              <a:gd name="connsiteY7" fmla="*/ 981965 h 985775"/>
              <a:gd name="connsiteX8" fmla="*/ 193219 w 684147"/>
              <a:gd name="connsiteY8" fmla="*/ 985775 h 985775"/>
              <a:gd name="connsiteX9" fmla="*/ 135879 w 684147"/>
              <a:gd name="connsiteY9" fmla="*/ 926530 h 985775"/>
              <a:gd name="connsiteX10" fmla="*/ 118099 w 684147"/>
              <a:gd name="connsiteY10" fmla="*/ 721280 h 985775"/>
              <a:gd name="connsiteX11" fmla="*/ 0 w 684147"/>
              <a:gd name="connsiteY11" fmla="*/ 603181 h 985775"/>
              <a:gd name="connsiteX12" fmla="*/ 7620 w 684147"/>
              <a:gd name="connsiteY12" fmla="*/ 62219 h 985775"/>
              <a:gd name="connsiteX13" fmla="*/ 118099 w 684147"/>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136146 w 684414"/>
              <a:gd name="connsiteY9" fmla="*/ 92653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84414"/>
              <a:gd name="connsiteY0" fmla="*/ 12700 h 985775"/>
              <a:gd name="connsiteX1" fmla="*/ 479505 w 684414"/>
              <a:gd name="connsiteY1" fmla="*/ 0 h 985775"/>
              <a:gd name="connsiteX2" fmla="*/ 613391 w 684414"/>
              <a:gd name="connsiteY2" fmla="*/ 179059 h 985775"/>
              <a:gd name="connsiteX3" fmla="*/ 629357 w 684414"/>
              <a:gd name="connsiteY3" fmla="*/ 425381 h 985775"/>
              <a:gd name="connsiteX4" fmla="*/ 669291 w 684414"/>
              <a:gd name="connsiteY4" fmla="*/ 632380 h 985775"/>
              <a:gd name="connsiteX5" fmla="*/ 588763 w 684414"/>
              <a:gd name="connsiteY5" fmla="*/ 721280 h 985775"/>
              <a:gd name="connsiteX6" fmla="*/ 588763 w 684414"/>
              <a:gd name="connsiteY6" fmla="*/ 917005 h 985775"/>
              <a:gd name="connsiteX7" fmla="*/ 523803 w 684414"/>
              <a:gd name="connsiteY7" fmla="*/ 981965 h 985775"/>
              <a:gd name="connsiteX8" fmla="*/ 193486 w 684414"/>
              <a:gd name="connsiteY8" fmla="*/ 985775 h 985775"/>
              <a:gd name="connsiteX9" fmla="*/ 69012 w 684414"/>
              <a:gd name="connsiteY9" fmla="*/ 929070 h 985775"/>
              <a:gd name="connsiteX10" fmla="*/ 57946 w 684414"/>
              <a:gd name="connsiteY10" fmla="*/ 718740 h 985775"/>
              <a:gd name="connsiteX11" fmla="*/ 267 w 684414"/>
              <a:gd name="connsiteY11" fmla="*/ 603181 h 985775"/>
              <a:gd name="connsiteX12" fmla="*/ 7887 w 684414"/>
              <a:gd name="connsiteY12" fmla="*/ 62219 h 985775"/>
              <a:gd name="connsiteX13" fmla="*/ 118366 w 684414"/>
              <a:gd name="connsiteY13" fmla="*/ 12700 h 985775"/>
              <a:gd name="connsiteX0" fmla="*/ 118366 w 630052"/>
              <a:gd name="connsiteY0" fmla="*/ 12700 h 985775"/>
              <a:gd name="connsiteX1" fmla="*/ 479505 w 630052"/>
              <a:gd name="connsiteY1" fmla="*/ 0 h 985775"/>
              <a:gd name="connsiteX2" fmla="*/ 613391 w 630052"/>
              <a:gd name="connsiteY2" fmla="*/ 179059 h 985775"/>
              <a:gd name="connsiteX3" fmla="*/ 629357 w 630052"/>
              <a:gd name="connsiteY3" fmla="*/ 425381 h 985775"/>
              <a:gd name="connsiteX4" fmla="*/ 588731 w 630052"/>
              <a:gd name="connsiteY4" fmla="*/ 622220 h 985775"/>
              <a:gd name="connsiteX5" fmla="*/ 588763 w 630052"/>
              <a:gd name="connsiteY5" fmla="*/ 721280 h 985775"/>
              <a:gd name="connsiteX6" fmla="*/ 588763 w 630052"/>
              <a:gd name="connsiteY6" fmla="*/ 917005 h 985775"/>
              <a:gd name="connsiteX7" fmla="*/ 523803 w 630052"/>
              <a:gd name="connsiteY7" fmla="*/ 981965 h 985775"/>
              <a:gd name="connsiteX8" fmla="*/ 193486 w 630052"/>
              <a:gd name="connsiteY8" fmla="*/ 985775 h 985775"/>
              <a:gd name="connsiteX9" fmla="*/ 69012 w 630052"/>
              <a:gd name="connsiteY9" fmla="*/ 929070 h 985775"/>
              <a:gd name="connsiteX10" fmla="*/ 57946 w 630052"/>
              <a:gd name="connsiteY10" fmla="*/ 718740 h 985775"/>
              <a:gd name="connsiteX11" fmla="*/ 267 w 630052"/>
              <a:gd name="connsiteY11" fmla="*/ 603181 h 985775"/>
              <a:gd name="connsiteX12" fmla="*/ 7887 w 630052"/>
              <a:gd name="connsiteY12" fmla="*/ 62219 h 985775"/>
              <a:gd name="connsiteX13" fmla="*/ 118366 w 630052"/>
              <a:gd name="connsiteY13" fmla="*/ 12700 h 985775"/>
              <a:gd name="connsiteX0" fmla="*/ 122074 w 633760"/>
              <a:gd name="connsiteY0" fmla="*/ 12700 h 985775"/>
              <a:gd name="connsiteX1" fmla="*/ 483213 w 633760"/>
              <a:gd name="connsiteY1" fmla="*/ 0 h 985775"/>
              <a:gd name="connsiteX2" fmla="*/ 617099 w 633760"/>
              <a:gd name="connsiteY2" fmla="*/ 179059 h 985775"/>
              <a:gd name="connsiteX3" fmla="*/ 633065 w 633760"/>
              <a:gd name="connsiteY3" fmla="*/ 425381 h 985775"/>
              <a:gd name="connsiteX4" fmla="*/ 592439 w 633760"/>
              <a:gd name="connsiteY4" fmla="*/ 622220 h 985775"/>
              <a:gd name="connsiteX5" fmla="*/ 592471 w 633760"/>
              <a:gd name="connsiteY5" fmla="*/ 721280 h 985775"/>
              <a:gd name="connsiteX6" fmla="*/ 592471 w 633760"/>
              <a:gd name="connsiteY6" fmla="*/ 917005 h 985775"/>
              <a:gd name="connsiteX7" fmla="*/ 527511 w 633760"/>
              <a:gd name="connsiteY7" fmla="*/ 981965 h 985775"/>
              <a:gd name="connsiteX8" fmla="*/ 197194 w 633760"/>
              <a:gd name="connsiteY8" fmla="*/ 985775 h 985775"/>
              <a:gd name="connsiteX9" fmla="*/ 72720 w 633760"/>
              <a:gd name="connsiteY9" fmla="*/ 929070 h 985775"/>
              <a:gd name="connsiteX10" fmla="*/ 61654 w 633760"/>
              <a:gd name="connsiteY10" fmla="*/ 718740 h 985775"/>
              <a:gd name="connsiteX11" fmla="*/ 3975 w 633760"/>
              <a:gd name="connsiteY11" fmla="*/ 603181 h 985775"/>
              <a:gd name="connsiteX12" fmla="*/ 5743 w 633760"/>
              <a:gd name="connsiteY12" fmla="*/ 342879 h 985775"/>
              <a:gd name="connsiteX13" fmla="*/ 11595 w 633760"/>
              <a:gd name="connsiteY13" fmla="*/ 62219 h 985775"/>
              <a:gd name="connsiteX14" fmla="*/ 122074 w 633760"/>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592439 w 1213095"/>
              <a:gd name="connsiteY4" fmla="*/ 622220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13095"/>
              <a:gd name="connsiteY0" fmla="*/ 12700 h 985775"/>
              <a:gd name="connsiteX1" fmla="*/ 483213 w 1213095"/>
              <a:gd name="connsiteY1" fmla="*/ 0 h 985775"/>
              <a:gd name="connsiteX2" fmla="*/ 617099 w 1213095"/>
              <a:gd name="connsiteY2" fmla="*/ 179059 h 985775"/>
              <a:gd name="connsiteX3" fmla="*/ 1213095 w 1213095"/>
              <a:gd name="connsiteY3" fmla="*/ 577781 h 985775"/>
              <a:gd name="connsiteX4" fmla="*/ 737446 w 1213095"/>
              <a:gd name="connsiteY4" fmla="*/ 664892 h 985775"/>
              <a:gd name="connsiteX5" fmla="*/ 592471 w 1213095"/>
              <a:gd name="connsiteY5" fmla="*/ 721280 h 985775"/>
              <a:gd name="connsiteX6" fmla="*/ 592471 w 1213095"/>
              <a:gd name="connsiteY6" fmla="*/ 917005 h 985775"/>
              <a:gd name="connsiteX7" fmla="*/ 527511 w 1213095"/>
              <a:gd name="connsiteY7" fmla="*/ 981965 h 985775"/>
              <a:gd name="connsiteX8" fmla="*/ 197194 w 1213095"/>
              <a:gd name="connsiteY8" fmla="*/ 985775 h 985775"/>
              <a:gd name="connsiteX9" fmla="*/ 72720 w 1213095"/>
              <a:gd name="connsiteY9" fmla="*/ 929070 h 985775"/>
              <a:gd name="connsiteX10" fmla="*/ 61654 w 1213095"/>
              <a:gd name="connsiteY10" fmla="*/ 718740 h 985775"/>
              <a:gd name="connsiteX11" fmla="*/ 3975 w 1213095"/>
              <a:gd name="connsiteY11" fmla="*/ 603181 h 985775"/>
              <a:gd name="connsiteX12" fmla="*/ 5743 w 1213095"/>
              <a:gd name="connsiteY12" fmla="*/ 342879 h 985775"/>
              <a:gd name="connsiteX13" fmla="*/ 11595 w 1213095"/>
              <a:gd name="connsiteY13" fmla="*/ 62219 h 985775"/>
              <a:gd name="connsiteX14" fmla="*/ 122074 w 1213095"/>
              <a:gd name="connsiteY14" fmla="*/ 12700 h 985775"/>
              <a:gd name="connsiteX0" fmla="*/ 122074 w 1228292"/>
              <a:gd name="connsiteY0" fmla="*/ 12700 h 985775"/>
              <a:gd name="connsiteX1" fmla="*/ 483213 w 1228292"/>
              <a:gd name="connsiteY1" fmla="*/ 0 h 985775"/>
              <a:gd name="connsiteX2" fmla="*/ 617099 w 1228292"/>
              <a:gd name="connsiteY2" fmla="*/ 179059 h 985775"/>
              <a:gd name="connsiteX3" fmla="*/ 1213095 w 1228292"/>
              <a:gd name="connsiteY3" fmla="*/ 577781 h 985775"/>
              <a:gd name="connsiteX4" fmla="*/ 737446 w 1228292"/>
              <a:gd name="connsiteY4" fmla="*/ 664892 h 985775"/>
              <a:gd name="connsiteX5" fmla="*/ 592471 w 1228292"/>
              <a:gd name="connsiteY5" fmla="*/ 721280 h 985775"/>
              <a:gd name="connsiteX6" fmla="*/ 592471 w 1228292"/>
              <a:gd name="connsiteY6" fmla="*/ 917005 h 985775"/>
              <a:gd name="connsiteX7" fmla="*/ 527511 w 1228292"/>
              <a:gd name="connsiteY7" fmla="*/ 981965 h 985775"/>
              <a:gd name="connsiteX8" fmla="*/ 197194 w 1228292"/>
              <a:gd name="connsiteY8" fmla="*/ 985775 h 985775"/>
              <a:gd name="connsiteX9" fmla="*/ 72720 w 1228292"/>
              <a:gd name="connsiteY9" fmla="*/ 929070 h 985775"/>
              <a:gd name="connsiteX10" fmla="*/ 61654 w 1228292"/>
              <a:gd name="connsiteY10" fmla="*/ 718740 h 985775"/>
              <a:gd name="connsiteX11" fmla="*/ 3975 w 1228292"/>
              <a:gd name="connsiteY11" fmla="*/ 603181 h 985775"/>
              <a:gd name="connsiteX12" fmla="*/ 5743 w 1228292"/>
              <a:gd name="connsiteY12" fmla="*/ 342879 h 985775"/>
              <a:gd name="connsiteX13" fmla="*/ 11595 w 1228292"/>
              <a:gd name="connsiteY13" fmla="*/ 62219 h 985775"/>
              <a:gd name="connsiteX14" fmla="*/ 122074 w 1228292"/>
              <a:gd name="connsiteY14" fmla="*/ 12700 h 985775"/>
              <a:gd name="connsiteX0" fmla="*/ 122074 w 1228292"/>
              <a:gd name="connsiteY0" fmla="*/ 12700 h 985775"/>
              <a:gd name="connsiteX1" fmla="*/ 483213 w 1228292"/>
              <a:gd name="connsiteY1" fmla="*/ 0 h 985775"/>
              <a:gd name="connsiteX2" fmla="*/ 617099 w 1228292"/>
              <a:gd name="connsiteY2" fmla="*/ 179059 h 985775"/>
              <a:gd name="connsiteX3" fmla="*/ 1213095 w 1228292"/>
              <a:gd name="connsiteY3" fmla="*/ 577781 h 985775"/>
              <a:gd name="connsiteX4" fmla="*/ 737446 w 1228292"/>
              <a:gd name="connsiteY4" fmla="*/ 664892 h 985775"/>
              <a:gd name="connsiteX5" fmla="*/ 592471 w 1228292"/>
              <a:gd name="connsiteY5" fmla="*/ 721280 h 985775"/>
              <a:gd name="connsiteX6" fmla="*/ 592471 w 1228292"/>
              <a:gd name="connsiteY6" fmla="*/ 917005 h 985775"/>
              <a:gd name="connsiteX7" fmla="*/ 527511 w 1228292"/>
              <a:gd name="connsiteY7" fmla="*/ 981965 h 985775"/>
              <a:gd name="connsiteX8" fmla="*/ 197194 w 1228292"/>
              <a:gd name="connsiteY8" fmla="*/ 985775 h 985775"/>
              <a:gd name="connsiteX9" fmla="*/ 72720 w 1228292"/>
              <a:gd name="connsiteY9" fmla="*/ 929070 h 985775"/>
              <a:gd name="connsiteX10" fmla="*/ 61654 w 1228292"/>
              <a:gd name="connsiteY10" fmla="*/ 718740 h 985775"/>
              <a:gd name="connsiteX11" fmla="*/ 3975 w 1228292"/>
              <a:gd name="connsiteY11" fmla="*/ 603181 h 985775"/>
              <a:gd name="connsiteX12" fmla="*/ 5743 w 1228292"/>
              <a:gd name="connsiteY12" fmla="*/ 342879 h 985775"/>
              <a:gd name="connsiteX13" fmla="*/ 11595 w 1228292"/>
              <a:gd name="connsiteY13" fmla="*/ 62219 h 985775"/>
              <a:gd name="connsiteX14" fmla="*/ 122074 w 1228292"/>
              <a:gd name="connsiteY14" fmla="*/ 12700 h 985775"/>
              <a:gd name="connsiteX0" fmla="*/ 122074 w 1583817"/>
              <a:gd name="connsiteY0" fmla="*/ 12700 h 985775"/>
              <a:gd name="connsiteX1" fmla="*/ 483213 w 1583817"/>
              <a:gd name="connsiteY1" fmla="*/ 0 h 985775"/>
              <a:gd name="connsiteX2" fmla="*/ 1583814 w 1583817"/>
              <a:gd name="connsiteY2" fmla="*/ 288787 h 985775"/>
              <a:gd name="connsiteX3" fmla="*/ 1213095 w 1583817"/>
              <a:gd name="connsiteY3" fmla="*/ 577781 h 985775"/>
              <a:gd name="connsiteX4" fmla="*/ 737446 w 1583817"/>
              <a:gd name="connsiteY4" fmla="*/ 664892 h 985775"/>
              <a:gd name="connsiteX5" fmla="*/ 592471 w 1583817"/>
              <a:gd name="connsiteY5" fmla="*/ 721280 h 985775"/>
              <a:gd name="connsiteX6" fmla="*/ 592471 w 1583817"/>
              <a:gd name="connsiteY6" fmla="*/ 917005 h 985775"/>
              <a:gd name="connsiteX7" fmla="*/ 527511 w 1583817"/>
              <a:gd name="connsiteY7" fmla="*/ 981965 h 985775"/>
              <a:gd name="connsiteX8" fmla="*/ 197194 w 1583817"/>
              <a:gd name="connsiteY8" fmla="*/ 985775 h 985775"/>
              <a:gd name="connsiteX9" fmla="*/ 72720 w 1583817"/>
              <a:gd name="connsiteY9" fmla="*/ 929070 h 985775"/>
              <a:gd name="connsiteX10" fmla="*/ 61654 w 1583817"/>
              <a:gd name="connsiteY10" fmla="*/ 718740 h 985775"/>
              <a:gd name="connsiteX11" fmla="*/ 3975 w 1583817"/>
              <a:gd name="connsiteY11" fmla="*/ 603181 h 985775"/>
              <a:gd name="connsiteX12" fmla="*/ 5743 w 1583817"/>
              <a:gd name="connsiteY12" fmla="*/ 342879 h 985775"/>
              <a:gd name="connsiteX13" fmla="*/ 11595 w 1583817"/>
              <a:gd name="connsiteY13" fmla="*/ 62219 h 985775"/>
              <a:gd name="connsiteX14" fmla="*/ 122074 w 1583817"/>
              <a:gd name="connsiteY14" fmla="*/ 12700 h 985775"/>
              <a:gd name="connsiteX0" fmla="*/ 122074 w 1583817"/>
              <a:gd name="connsiteY0" fmla="*/ 18796 h 991871"/>
              <a:gd name="connsiteX1" fmla="*/ 1482153 w 1583817"/>
              <a:gd name="connsiteY1" fmla="*/ 0 h 991871"/>
              <a:gd name="connsiteX2" fmla="*/ 1583814 w 1583817"/>
              <a:gd name="connsiteY2" fmla="*/ 294883 h 991871"/>
              <a:gd name="connsiteX3" fmla="*/ 1213095 w 1583817"/>
              <a:gd name="connsiteY3" fmla="*/ 583877 h 991871"/>
              <a:gd name="connsiteX4" fmla="*/ 737446 w 1583817"/>
              <a:gd name="connsiteY4" fmla="*/ 670988 h 991871"/>
              <a:gd name="connsiteX5" fmla="*/ 592471 w 1583817"/>
              <a:gd name="connsiteY5" fmla="*/ 727376 h 991871"/>
              <a:gd name="connsiteX6" fmla="*/ 592471 w 1583817"/>
              <a:gd name="connsiteY6" fmla="*/ 923101 h 991871"/>
              <a:gd name="connsiteX7" fmla="*/ 527511 w 1583817"/>
              <a:gd name="connsiteY7" fmla="*/ 988061 h 991871"/>
              <a:gd name="connsiteX8" fmla="*/ 197194 w 1583817"/>
              <a:gd name="connsiteY8" fmla="*/ 991871 h 991871"/>
              <a:gd name="connsiteX9" fmla="*/ 72720 w 1583817"/>
              <a:gd name="connsiteY9" fmla="*/ 935166 h 991871"/>
              <a:gd name="connsiteX10" fmla="*/ 61654 w 1583817"/>
              <a:gd name="connsiteY10" fmla="*/ 724836 h 991871"/>
              <a:gd name="connsiteX11" fmla="*/ 3975 w 1583817"/>
              <a:gd name="connsiteY11" fmla="*/ 609277 h 991871"/>
              <a:gd name="connsiteX12" fmla="*/ 5743 w 1583817"/>
              <a:gd name="connsiteY12" fmla="*/ 348975 h 991871"/>
              <a:gd name="connsiteX13" fmla="*/ 11595 w 1583817"/>
              <a:gd name="connsiteY13" fmla="*/ 68315 h 991871"/>
              <a:gd name="connsiteX14" fmla="*/ 122074 w 1583817"/>
              <a:gd name="connsiteY14" fmla="*/ 18796 h 991871"/>
              <a:gd name="connsiteX0" fmla="*/ 1040454 w 1583817"/>
              <a:gd name="connsiteY0" fmla="*/ 0 h 997459"/>
              <a:gd name="connsiteX1" fmla="*/ 1482153 w 1583817"/>
              <a:gd name="connsiteY1" fmla="*/ 5588 h 997459"/>
              <a:gd name="connsiteX2" fmla="*/ 1583814 w 1583817"/>
              <a:gd name="connsiteY2" fmla="*/ 300471 h 997459"/>
              <a:gd name="connsiteX3" fmla="*/ 1213095 w 1583817"/>
              <a:gd name="connsiteY3" fmla="*/ 589465 h 997459"/>
              <a:gd name="connsiteX4" fmla="*/ 737446 w 1583817"/>
              <a:gd name="connsiteY4" fmla="*/ 676576 h 997459"/>
              <a:gd name="connsiteX5" fmla="*/ 592471 w 1583817"/>
              <a:gd name="connsiteY5" fmla="*/ 732964 h 997459"/>
              <a:gd name="connsiteX6" fmla="*/ 592471 w 1583817"/>
              <a:gd name="connsiteY6" fmla="*/ 928689 h 997459"/>
              <a:gd name="connsiteX7" fmla="*/ 527511 w 1583817"/>
              <a:gd name="connsiteY7" fmla="*/ 993649 h 997459"/>
              <a:gd name="connsiteX8" fmla="*/ 197194 w 1583817"/>
              <a:gd name="connsiteY8" fmla="*/ 997459 h 997459"/>
              <a:gd name="connsiteX9" fmla="*/ 72720 w 1583817"/>
              <a:gd name="connsiteY9" fmla="*/ 940754 h 997459"/>
              <a:gd name="connsiteX10" fmla="*/ 61654 w 1583817"/>
              <a:gd name="connsiteY10" fmla="*/ 730424 h 997459"/>
              <a:gd name="connsiteX11" fmla="*/ 3975 w 1583817"/>
              <a:gd name="connsiteY11" fmla="*/ 614865 h 997459"/>
              <a:gd name="connsiteX12" fmla="*/ 5743 w 1583817"/>
              <a:gd name="connsiteY12" fmla="*/ 354563 h 997459"/>
              <a:gd name="connsiteX13" fmla="*/ 11595 w 1583817"/>
              <a:gd name="connsiteY13" fmla="*/ 73903 h 997459"/>
              <a:gd name="connsiteX14" fmla="*/ 1040454 w 1583817"/>
              <a:gd name="connsiteY14" fmla="*/ 0 h 997459"/>
              <a:gd name="connsiteX0" fmla="*/ 1040454 w 1583817"/>
              <a:gd name="connsiteY0" fmla="*/ 0 h 997459"/>
              <a:gd name="connsiteX1" fmla="*/ 1482153 w 1583817"/>
              <a:gd name="connsiteY1" fmla="*/ 5588 h 997459"/>
              <a:gd name="connsiteX2" fmla="*/ 1583814 w 1583817"/>
              <a:gd name="connsiteY2" fmla="*/ 300471 h 997459"/>
              <a:gd name="connsiteX3" fmla="*/ 1213095 w 1583817"/>
              <a:gd name="connsiteY3" fmla="*/ 589465 h 997459"/>
              <a:gd name="connsiteX4" fmla="*/ 737446 w 1583817"/>
              <a:gd name="connsiteY4" fmla="*/ 676576 h 997459"/>
              <a:gd name="connsiteX5" fmla="*/ 592471 w 1583817"/>
              <a:gd name="connsiteY5" fmla="*/ 732964 h 997459"/>
              <a:gd name="connsiteX6" fmla="*/ 592471 w 1583817"/>
              <a:gd name="connsiteY6" fmla="*/ 928689 h 997459"/>
              <a:gd name="connsiteX7" fmla="*/ 527511 w 1583817"/>
              <a:gd name="connsiteY7" fmla="*/ 993649 h 997459"/>
              <a:gd name="connsiteX8" fmla="*/ 197194 w 1583817"/>
              <a:gd name="connsiteY8" fmla="*/ 997459 h 997459"/>
              <a:gd name="connsiteX9" fmla="*/ 72720 w 1583817"/>
              <a:gd name="connsiteY9" fmla="*/ 940754 h 997459"/>
              <a:gd name="connsiteX10" fmla="*/ 61654 w 1583817"/>
              <a:gd name="connsiteY10" fmla="*/ 730424 h 997459"/>
              <a:gd name="connsiteX11" fmla="*/ 3975 w 1583817"/>
              <a:gd name="connsiteY11" fmla="*/ 614865 h 997459"/>
              <a:gd name="connsiteX12" fmla="*/ 5743 w 1583817"/>
              <a:gd name="connsiteY12" fmla="*/ 354563 h 997459"/>
              <a:gd name="connsiteX13" fmla="*/ 994423 w 1583817"/>
              <a:gd name="connsiteY13" fmla="*/ 147055 h 997459"/>
              <a:gd name="connsiteX14" fmla="*/ 1040454 w 1583817"/>
              <a:gd name="connsiteY14" fmla="*/ 0 h 997459"/>
              <a:gd name="connsiteX0" fmla="*/ 1036746 w 1580109"/>
              <a:gd name="connsiteY0" fmla="*/ 0 h 997459"/>
              <a:gd name="connsiteX1" fmla="*/ 1478445 w 1580109"/>
              <a:gd name="connsiteY1" fmla="*/ 5588 h 997459"/>
              <a:gd name="connsiteX2" fmla="*/ 1580106 w 1580109"/>
              <a:gd name="connsiteY2" fmla="*/ 300471 h 997459"/>
              <a:gd name="connsiteX3" fmla="*/ 1209387 w 1580109"/>
              <a:gd name="connsiteY3" fmla="*/ 589465 h 997459"/>
              <a:gd name="connsiteX4" fmla="*/ 733738 w 1580109"/>
              <a:gd name="connsiteY4" fmla="*/ 676576 h 997459"/>
              <a:gd name="connsiteX5" fmla="*/ 588763 w 1580109"/>
              <a:gd name="connsiteY5" fmla="*/ 732964 h 997459"/>
              <a:gd name="connsiteX6" fmla="*/ 588763 w 1580109"/>
              <a:gd name="connsiteY6" fmla="*/ 928689 h 997459"/>
              <a:gd name="connsiteX7" fmla="*/ 523803 w 1580109"/>
              <a:gd name="connsiteY7" fmla="*/ 993649 h 997459"/>
              <a:gd name="connsiteX8" fmla="*/ 193486 w 1580109"/>
              <a:gd name="connsiteY8" fmla="*/ 997459 h 997459"/>
              <a:gd name="connsiteX9" fmla="*/ 69012 w 1580109"/>
              <a:gd name="connsiteY9" fmla="*/ 940754 h 997459"/>
              <a:gd name="connsiteX10" fmla="*/ 57946 w 1580109"/>
              <a:gd name="connsiteY10" fmla="*/ 730424 h 997459"/>
              <a:gd name="connsiteX11" fmla="*/ 267 w 1580109"/>
              <a:gd name="connsiteY11" fmla="*/ 614865 h 997459"/>
              <a:gd name="connsiteX12" fmla="*/ 872080 w 1580109"/>
              <a:gd name="connsiteY12" fmla="*/ 348467 h 997459"/>
              <a:gd name="connsiteX13" fmla="*/ 990715 w 1580109"/>
              <a:gd name="connsiteY13" fmla="*/ 147055 h 997459"/>
              <a:gd name="connsiteX14" fmla="*/ 1036746 w 1580109"/>
              <a:gd name="connsiteY14" fmla="*/ 0 h 997459"/>
              <a:gd name="connsiteX0" fmla="*/ 996461 w 1539824"/>
              <a:gd name="connsiteY0" fmla="*/ 0 h 997459"/>
              <a:gd name="connsiteX1" fmla="*/ 1438160 w 1539824"/>
              <a:gd name="connsiteY1" fmla="*/ 5588 h 997459"/>
              <a:gd name="connsiteX2" fmla="*/ 1539821 w 1539824"/>
              <a:gd name="connsiteY2" fmla="*/ 300471 h 997459"/>
              <a:gd name="connsiteX3" fmla="*/ 1169102 w 1539824"/>
              <a:gd name="connsiteY3" fmla="*/ 589465 h 997459"/>
              <a:gd name="connsiteX4" fmla="*/ 693453 w 1539824"/>
              <a:gd name="connsiteY4" fmla="*/ 676576 h 997459"/>
              <a:gd name="connsiteX5" fmla="*/ 548478 w 1539824"/>
              <a:gd name="connsiteY5" fmla="*/ 732964 h 997459"/>
              <a:gd name="connsiteX6" fmla="*/ 548478 w 1539824"/>
              <a:gd name="connsiteY6" fmla="*/ 928689 h 997459"/>
              <a:gd name="connsiteX7" fmla="*/ 483518 w 1539824"/>
              <a:gd name="connsiteY7" fmla="*/ 993649 h 997459"/>
              <a:gd name="connsiteX8" fmla="*/ 153201 w 1539824"/>
              <a:gd name="connsiteY8" fmla="*/ 997459 h 997459"/>
              <a:gd name="connsiteX9" fmla="*/ 28727 w 1539824"/>
              <a:gd name="connsiteY9" fmla="*/ 940754 h 997459"/>
              <a:gd name="connsiteX10" fmla="*/ 17661 w 1539824"/>
              <a:gd name="connsiteY10" fmla="*/ 730424 h 997459"/>
              <a:gd name="connsiteX11" fmla="*/ 88877 w 1539824"/>
              <a:gd name="connsiteY11" fmla="*/ 517329 h 997459"/>
              <a:gd name="connsiteX12" fmla="*/ 831795 w 1539824"/>
              <a:gd name="connsiteY12" fmla="*/ 348467 h 997459"/>
              <a:gd name="connsiteX13" fmla="*/ 950430 w 1539824"/>
              <a:gd name="connsiteY13" fmla="*/ 147055 h 997459"/>
              <a:gd name="connsiteX14" fmla="*/ 996461 w 1539824"/>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60101 w 1549495"/>
              <a:gd name="connsiteY13" fmla="*/ 147055 h 997459"/>
              <a:gd name="connsiteX14" fmla="*/ 1006132 w 1549495"/>
              <a:gd name="connsiteY14" fmla="*/ 0 h 997459"/>
              <a:gd name="connsiteX0" fmla="*/ 1006132 w 1549495"/>
              <a:gd name="connsiteY0" fmla="*/ 0 h 997459"/>
              <a:gd name="connsiteX1" fmla="*/ 1447831 w 1549495"/>
              <a:gd name="connsiteY1" fmla="*/ 5588 h 997459"/>
              <a:gd name="connsiteX2" fmla="*/ 1549492 w 1549495"/>
              <a:gd name="connsiteY2" fmla="*/ 300471 h 997459"/>
              <a:gd name="connsiteX3" fmla="*/ 1178773 w 1549495"/>
              <a:gd name="connsiteY3" fmla="*/ 589465 h 997459"/>
              <a:gd name="connsiteX4" fmla="*/ 703124 w 1549495"/>
              <a:gd name="connsiteY4" fmla="*/ 676576 h 997459"/>
              <a:gd name="connsiteX5" fmla="*/ 558149 w 1549495"/>
              <a:gd name="connsiteY5" fmla="*/ 732964 h 997459"/>
              <a:gd name="connsiteX6" fmla="*/ 558149 w 1549495"/>
              <a:gd name="connsiteY6" fmla="*/ 928689 h 997459"/>
              <a:gd name="connsiteX7" fmla="*/ 493189 w 1549495"/>
              <a:gd name="connsiteY7" fmla="*/ 993649 h 997459"/>
              <a:gd name="connsiteX8" fmla="*/ 162872 w 1549495"/>
              <a:gd name="connsiteY8" fmla="*/ 997459 h 997459"/>
              <a:gd name="connsiteX9" fmla="*/ 38398 w 1549495"/>
              <a:gd name="connsiteY9" fmla="*/ 940754 h 997459"/>
              <a:gd name="connsiteX10" fmla="*/ 27332 w 1549495"/>
              <a:gd name="connsiteY10" fmla="*/ 730424 h 997459"/>
              <a:gd name="connsiteX11" fmla="*/ 34101 w 1549495"/>
              <a:gd name="connsiteY11" fmla="*/ 517329 h 997459"/>
              <a:gd name="connsiteX12" fmla="*/ 841466 w 1549495"/>
              <a:gd name="connsiteY12" fmla="*/ 348467 h 997459"/>
              <a:gd name="connsiteX13" fmla="*/ 943989 w 1549495"/>
              <a:gd name="connsiteY13" fmla="*/ 116575 h 997459"/>
              <a:gd name="connsiteX14" fmla="*/ 1006132 w 1549495"/>
              <a:gd name="connsiteY14" fmla="*/ 0 h 9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9495" h="997459">
                <a:moveTo>
                  <a:pt x="1006132" y="0"/>
                </a:moveTo>
                <a:lnTo>
                  <a:pt x="1447831" y="5588"/>
                </a:lnTo>
                <a:cubicBezTo>
                  <a:pt x="1513055" y="5588"/>
                  <a:pt x="1549492" y="235247"/>
                  <a:pt x="1549492" y="300471"/>
                </a:cubicBezTo>
                <a:cubicBezTo>
                  <a:pt x="1550339" y="396125"/>
                  <a:pt x="1306823" y="463331"/>
                  <a:pt x="1178773" y="589465"/>
                </a:cubicBezTo>
                <a:cubicBezTo>
                  <a:pt x="1001541" y="654689"/>
                  <a:pt x="978674" y="660320"/>
                  <a:pt x="703124" y="676576"/>
                </a:cubicBezTo>
                <a:cubicBezTo>
                  <a:pt x="477568" y="703500"/>
                  <a:pt x="558138" y="699944"/>
                  <a:pt x="558149" y="732964"/>
                </a:cubicBezTo>
                <a:lnTo>
                  <a:pt x="558149" y="928689"/>
                </a:lnTo>
                <a:cubicBezTo>
                  <a:pt x="558149" y="964565"/>
                  <a:pt x="529065" y="993649"/>
                  <a:pt x="493189" y="993649"/>
                </a:cubicBezTo>
                <a:lnTo>
                  <a:pt x="162872" y="997459"/>
                </a:lnTo>
                <a:cubicBezTo>
                  <a:pt x="126996" y="997459"/>
                  <a:pt x="38398" y="976630"/>
                  <a:pt x="38398" y="940754"/>
                </a:cubicBezTo>
                <a:lnTo>
                  <a:pt x="27332" y="730424"/>
                </a:lnTo>
                <a:cubicBezTo>
                  <a:pt x="-37892" y="730424"/>
                  <a:pt x="34101" y="582553"/>
                  <a:pt x="34101" y="517329"/>
                </a:cubicBezTo>
                <a:cubicBezTo>
                  <a:pt x="24783" y="454686"/>
                  <a:pt x="598518" y="420339"/>
                  <a:pt x="841466" y="348467"/>
                </a:cubicBezTo>
                <a:cubicBezTo>
                  <a:pt x="987744" y="233923"/>
                  <a:pt x="989050" y="195989"/>
                  <a:pt x="943989" y="116575"/>
                </a:cubicBezTo>
                <a:cubicBezTo>
                  <a:pt x="943989" y="51351"/>
                  <a:pt x="940908" y="0"/>
                  <a:pt x="1006132"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4" name="Frihandsfigur: Form 13"/>
          <p:cNvSpPr/>
          <p:nvPr/>
        </p:nvSpPr>
        <p:spPr>
          <a:xfrm rot="1658496" flipH="1">
            <a:off x="7308306" y="3852864"/>
            <a:ext cx="301354" cy="661748"/>
          </a:xfrm>
          <a:custGeom>
            <a:avLst/>
            <a:gdLst>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30788 w 306508"/>
              <a:gd name="connsiteY10" fmla="*/ 572654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0 w 306508"/>
              <a:gd name="connsiteY11" fmla="*/ 541866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152569 w 306508"/>
              <a:gd name="connsiteY9" fmla="*/ 572654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2654"/>
              <a:gd name="connsiteX1" fmla="*/ 153939 w 306508"/>
              <a:gd name="connsiteY1" fmla="*/ 0 h 572654"/>
              <a:gd name="connsiteX2" fmla="*/ 184727 w 306508"/>
              <a:gd name="connsiteY2" fmla="*/ 30788 h 572654"/>
              <a:gd name="connsiteX3" fmla="*/ 184727 w 306508"/>
              <a:gd name="connsiteY3" fmla="*/ 294816 h 572654"/>
              <a:gd name="connsiteX4" fmla="*/ 275720 w 306508"/>
              <a:gd name="connsiteY4" fmla="*/ 294816 h 572654"/>
              <a:gd name="connsiteX5" fmla="*/ 306508 w 306508"/>
              <a:gd name="connsiteY5" fmla="*/ 325604 h 572654"/>
              <a:gd name="connsiteX6" fmla="*/ 306508 w 306508"/>
              <a:gd name="connsiteY6" fmla="*/ 541866 h 572654"/>
              <a:gd name="connsiteX7" fmla="*/ 275720 w 306508"/>
              <a:gd name="connsiteY7" fmla="*/ 572654 h 572654"/>
              <a:gd name="connsiteX8" fmla="*/ 153939 w 306508"/>
              <a:gd name="connsiteY8" fmla="*/ 572654 h 572654"/>
              <a:gd name="connsiteX9" fmla="*/ 233849 w 306508"/>
              <a:gd name="connsiteY9" fmla="*/ 570437 h 572654"/>
              <a:gd name="connsiteX10" fmla="*/ 106988 w 306508"/>
              <a:gd name="connsiteY10" fmla="*/ 441841 h 572654"/>
              <a:gd name="connsiteX11" fmla="*/ 33020 w 306508"/>
              <a:gd name="connsiteY11" fmla="*/ 329017 h 572654"/>
              <a:gd name="connsiteX12" fmla="*/ 0 w 306508"/>
              <a:gd name="connsiteY12" fmla="*/ 30788 h 572654"/>
              <a:gd name="connsiteX13" fmla="*/ 30788 w 306508"/>
              <a:gd name="connsiteY13" fmla="*/ 0 h 572654"/>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153939 w 306508"/>
              <a:gd name="connsiteY8" fmla="*/ 572654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02199 w 306508"/>
              <a:gd name="connsiteY8" fmla="*/ 570437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306508"/>
              <a:gd name="connsiteY0" fmla="*/ 0 h 574871"/>
              <a:gd name="connsiteX1" fmla="*/ 153939 w 306508"/>
              <a:gd name="connsiteY1" fmla="*/ 0 h 574871"/>
              <a:gd name="connsiteX2" fmla="*/ 184727 w 306508"/>
              <a:gd name="connsiteY2" fmla="*/ 30788 h 574871"/>
              <a:gd name="connsiteX3" fmla="*/ 184727 w 306508"/>
              <a:gd name="connsiteY3" fmla="*/ 294816 h 574871"/>
              <a:gd name="connsiteX4" fmla="*/ 275720 w 306508"/>
              <a:gd name="connsiteY4" fmla="*/ 294816 h 574871"/>
              <a:gd name="connsiteX5" fmla="*/ 306508 w 306508"/>
              <a:gd name="connsiteY5" fmla="*/ 325604 h 574871"/>
              <a:gd name="connsiteX6" fmla="*/ 306508 w 306508"/>
              <a:gd name="connsiteY6" fmla="*/ 541866 h 574871"/>
              <a:gd name="connsiteX7" fmla="*/ 275720 w 306508"/>
              <a:gd name="connsiteY7" fmla="*/ 572654 h 574871"/>
              <a:gd name="connsiteX8" fmla="*/ 222519 w 306508"/>
              <a:gd name="connsiteY8" fmla="*/ 552699 h 574871"/>
              <a:gd name="connsiteX9" fmla="*/ 249089 w 306508"/>
              <a:gd name="connsiteY9" fmla="*/ 574871 h 574871"/>
              <a:gd name="connsiteX10" fmla="*/ 106988 w 306508"/>
              <a:gd name="connsiteY10" fmla="*/ 441841 h 574871"/>
              <a:gd name="connsiteX11" fmla="*/ 33020 w 306508"/>
              <a:gd name="connsiteY11" fmla="*/ 329017 h 574871"/>
              <a:gd name="connsiteX12" fmla="*/ 0 w 306508"/>
              <a:gd name="connsiteY12" fmla="*/ 30788 h 574871"/>
              <a:gd name="connsiteX13" fmla="*/ 30788 w 30650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275720 w 409378"/>
              <a:gd name="connsiteY7" fmla="*/ 572654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4871"/>
              <a:gd name="connsiteX1" fmla="*/ 153939 w 409378"/>
              <a:gd name="connsiteY1" fmla="*/ 0 h 574871"/>
              <a:gd name="connsiteX2" fmla="*/ 184727 w 409378"/>
              <a:gd name="connsiteY2" fmla="*/ 30788 h 574871"/>
              <a:gd name="connsiteX3" fmla="*/ 184727 w 409378"/>
              <a:gd name="connsiteY3" fmla="*/ 294816 h 574871"/>
              <a:gd name="connsiteX4" fmla="*/ 275720 w 409378"/>
              <a:gd name="connsiteY4" fmla="*/ 294816 h 574871"/>
              <a:gd name="connsiteX5" fmla="*/ 306508 w 409378"/>
              <a:gd name="connsiteY5" fmla="*/ 325604 h 574871"/>
              <a:gd name="connsiteX6" fmla="*/ 409378 w 409378"/>
              <a:gd name="connsiteY6" fmla="*/ 455396 h 574871"/>
              <a:gd name="connsiteX7" fmla="*/ 361445 w 409378"/>
              <a:gd name="connsiteY7" fmla="*/ 567665 h 574871"/>
              <a:gd name="connsiteX8" fmla="*/ 222519 w 409378"/>
              <a:gd name="connsiteY8" fmla="*/ 552699 h 574871"/>
              <a:gd name="connsiteX9" fmla="*/ 249089 w 409378"/>
              <a:gd name="connsiteY9" fmla="*/ 574871 h 574871"/>
              <a:gd name="connsiteX10" fmla="*/ 106988 w 409378"/>
              <a:gd name="connsiteY10" fmla="*/ 441841 h 574871"/>
              <a:gd name="connsiteX11" fmla="*/ 33020 w 409378"/>
              <a:gd name="connsiteY11" fmla="*/ 329017 h 574871"/>
              <a:gd name="connsiteX12" fmla="*/ 0 w 409378"/>
              <a:gd name="connsiteY12" fmla="*/ 30788 h 574871"/>
              <a:gd name="connsiteX13" fmla="*/ 30788 w 409378"/>
              <a:gd name="connsiteY13" fmla="*/ 0 h 574871"/>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06988 w 409378"/>
              <a:gd name="connsiteY10" fmla="*/ 441841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33020 w 409378"/>
              <a:gd name="connsiteY11" fmla="*/ 329017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07400 h 577642"/>
              <a:gd name="connsiteX12" fmla="*/ 0 w 409378"/>
              <a:gd name="connsiteY12" fmla="*/ 30788 h 577642"/>
              <a:gd name="connsiteX13" fmla="*/ 30788 w 409378"/>
              <a:gd name="connsiteY13" fmla="*/ 0 h 577642"/>
              <a:gd name="connsiteX0" fmla="*/ 30788 w 409378"/>
              <a:gd name="connsiteY0" fmla="*/ 0 h 577642"/>
              <a:gd name="connsiteX1" fmla="*/ 153939 w 409378"/>
              <a:gd name="connsiteY1" fmla="*/ 0 h 577642"/>
              <a:gd name="connsiteX2" fmla="*/ 184727 w 409378"/>
              <a:gd name="connsiteY2" fmla="*/ 30788 h 577642"/>
              <a:gd name="connsiteX3" fmla="*/ 184727 w 409378"/>
              <a:gd name="connsiteY3" fmla="*/ 294816 h 577642"/>
              <a:gd name="connsiteX4" fmla="*/ 275720 w 409378"/>
              <a:gd name="connsiteY4" fmla="*/ 294816 h 577642"/>
              <a:gd name="connsiteX5" fmla="*/ 306508 w 409378"/>
              <a:gd name="connsiteY5" fmla="*/ 325604 h 577642"/>
              <a:gd name="connsiteX6" fmla="*/ 409378 w 409378"/>
              <a:gd name="connsiteY6" fmla="*/ 455396 h 577642"/>
              <a:gd name="connsiteX7" fmla="*/ 361445 w 409378"/>
              <a:gd name="connsiteY7" fmla="*/ 567665 h 577642"/>
              <a:gd name="connsiteX8" fmla="*/ 319674 w 409378"/>
              <a:gd name="connsiteY8" fmla="*/ 577642 h 577642"/>
              <a:gd name="connsiteX9" fmla="*/ 249089 w 409378"/>
              <a:gd name="connsiteY9" fmla="*/ 574871 h 577642"/>
              <a:gd name="connsiteX10" fmla="*/ 135563 w 409378"/>
              <a:gd name="connsiteY10" fmla="*/ 466784 h 577642"/>
              <a:gd name="connsiteX11" fmla="*/ 635 w 409378"/>
              <a:gd name="connsiteY11" fmla="*/ 330680 h 577642"/>
              <a:gd name="connsiteX12" fmla="*/ 0 w 409378"/>
              <a:gd name="connsiteY12" fmla="*/ 30788 h 577642"/>
              <a:gd name="connsiteX13" fmla="*/ 30788 w 409378"/>
              <a:gd name="connsiteY13" fmla="*/ 0 h 5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78" h="577642">
                <a:moveTo>
                  <a:pt x="30788" y="0"/>
                </a:moveTo>
                <a:lnTo>
                  <a:pt x="153939" y="0"/>
                </a:lnTo>
                <a:cubicBezTo>
                  <a:pt x="170943" y="0"/>
                  <a:pt x="184727" y="13784"/>
                  <a:pt x="184727" y="30788"/>
                </a:cubicBezTo>
                <a:lnTo>
                  <a:pt x="184727" y="294816"/>
                </a:lnTo>
                <a:lnTo>
                  <a:pt x="275720" y="294816"/>
                </a:lnTo>
                <a:cubicBezTo>
                  <a:pt x="292724" y="294816"/>
                  <a:pt x="306508" y="308600"/>
                  <a:pt x="306508" y="325604"/>
                </a:cubicBezTo>
                <a:lnTo>
                  <a:pt x="409378" y="455396"/>
                </a:lnTo>
                <a:cubicBezTo>
                  <a:pt x="409378" y="472400"/>
                  <a:pt x="378449" y="567665"/>
                  <a:pt x="361445" y="567665"/>
                </a:cubicBezTo>
                <a:lnTo>
                  <a:pt x="319674" y="577642"/>
                </a:lnTo>
                <a:lnTo>
                  <a:pt x="249089" y="574871"/>
                </a:lnTo>
                <a:cubicBezTo>
                  <a:pt x="208495" y="574871"/>
                  <a:pt x="204097" y="537733"/>
                  <a:pt x="135563" y="466784"/>
                </a:cubicBezTo>
                <a:cubicBezTo>
                  <a:pt x="93794" y="420223"/>
                  <a:pt x="635" y="347684"/>
                  <a:pt x="635" y="330680"/>
                </a:cubicBezTo>
                <a:cubicBezTo>
                  <a:pt x="423" y="238476"/>
                  <a:pt x="212" y="122992"/>
                  <a:pt x="0" y="30788"/>
                </a:cubicBezTo>
                <a:cubicBezTo>
                  <a:pt x="0" y="13784"/>
                  <a:pt x="13784" y="0"/>
                  <a:pt x="3078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Tree>
    <p:extLst>
      <p:ext uri="{BB962C8B-B14F-4D97-AF65-F5344CB8AC3E}">
        <p14:creationId xmlns:p14="http://schemas.microsoft.com/office/powerpoint/2010/main" val="11811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GB" dirty="0"/>
              <a:t>Problem statement, highlighted</a:t>
            </a:r>
          </a:p>
        </p:txBody>
      </p:sp>
      <p:sp>
        <p:nvSpPr>
          <p:cNvPr id="5" name="Platshållare för innehåll 4"/>
          <p:cNvSpPr>
            <a:spLocks noGrp="1"/>
          </p:cNvSpPr>
          <p:nvPr>
            <p:ph idx="1"/>
          </p:nvPr>
        </p:nvSpPr>
        <p:spPr/>
        <p:txBody>
          <a:bodyPr/>
          <a:lstStyle/>
          <a:p>
            <a:r>
              <a:rPr lang="en-US" dirty="0"/>
              <a:t>It is possible to make small gliders with paper and to make them fly for a very long time by putting your hand below the glider during flight. </a:t>
            </a:r>
            <a:r>
              <a:rPr lang="en-US" b="1" dirty="0"/>
              <a:t>Explain</a:t>
            </a:r>
            <a:r>
              <a:rPr lang="en-US" dirty="0"/>
              <a:t> the physics behind this phenomenon and </a:t>
            </a:r>
            <a:r>
              <a:rPr lang="en-US" b="1" dirty="0"/>
              <a:t>describe the optimal set of parameters for the best control </a:t>
            </a:r>
            <a:r>
              <a:rPr lang="en-US" dirty="0"/>
              <a:t>of the glider.</a:t>
            </a:r>
            <a:endParaRPr lang="en-GB" dirty="0"/>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3" name="Platshållare för sidfot 2"/>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3</a:t>
            </a:fld>
            <a:endParaRPr lang="en-GB"/>
          </a:p>
        </p:txBody>
      </p:sp>
    </p:spTree>
    <p:extLst>
      <p:ext uri="{BB962C8B-B14F-4D97-AF65-F5344CB8AC3E}">
        <p14:creationId xmlns:p14="http://schemas.microsoft.com/office/powerpoint/2010/main" val="377672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en-GB" dirty="0"/>
              <a:t>Hands should be held</a:t>
            </a:r>
          </a:p>
          <a:p>
            <a:pPr marL="342900" indent="-342900">
              <a:buFontTx/>
              <a:buChar char="-"/>
            </a:pPr>
            <a:r>
              <a:rPr lang="en-GB" dirty="0" err="1"/>
              <a:t>parallell</a:t>
            </a:r>
            <a:r>
              <a:rPr lang="en-GB" dirty="0"/>
              <a:t> and vertical</a:t>
            </a:r>
          </a:p>
          <a:p>
            <a:pPr marL="342900" indent="-342900">
              <a:buFontTx/>
              <a:buChar char="-"/>
            </a:pPr>
            <a:r>
              <a:rPr lang="en-GB" dirty="0"/>
              <a:t>30 degree pitch</a:t>
            </a:r>
          </a:p>
          <a:p>
            <a:pPr marL="342900" indent="-342900">
              <a:buFontTx/>
              <a:buChar char="-"/>
            </a:pPr>
            <a:r>
              <a:rPr lang="en-GB" dirty="0"/>
              <a:t>medium curved/scooped</a:t>
            </a:r>
          </a:p>
          <a:p>
            <a:pPr marL="342900" indent="-342900">
              <a:buFontTx/>
              <a:buChar char="-"/>
            </a:pPr>
            <a:r>
              <a:rPr lang="en-GB" dirty="0"/>
              <a:t>90-120 degree angle between hands</a:t>
            </a:r>
          </a:p>
          <a:p>
            <a:pPr marL="342900" indent="-342900">
              <a:buFontTx/>
              <a:buChar char="-"/>
            </a:pPr>
            <a:r>
              <a:rPr lang="en-GB" dirty="0"/>
              <a:t>fingers kept together</a:t>
            </a:r>
          </a:p>
          <a:p>
            <a:pPr marL="342900" indent="-342900">
              <a:buFontTx/>
              <a:buChar char="-"/>
            </a:pPr>
            <a:endParaRPr lang="en-GB" dirty="0"/>
          </a:p>
        </p:txBody>
      </p:sp>
      <p:pic>
        <p:nvPicPr>
          <p:cNvPr id="8" name="Platshållare för bild 7"/>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4972" t="30226" r="11480" b="11494"/>
          <a:stretch/>
        </p:blipFill>
        <p:spPr>
          <a:xfrm rot="5400000">
            <a:off x="4851399" y="1957389"/>
            <a:ext cx="4078289" cy="3328987"/>
          </a:xfrm>
        </p:spPr>
      </p:pic>
      <p:sp>
        <p:nvSpPr>
          <p:cNvPr id="4" name="Rubrik 3"/>
          <p:cNvSpPr>
            <a:spLocks noGrp="1"/>
          </p:cNvSpPr>
          <p:nvPr>
            <p:ph type="title"/>
          </p:nvPr>
        </p:nvSpPr>
        <p:spPr/>
        <p:txBody>
          <a:bodyPr/>
          <a:lstStyle/>
          <a:p>
            <a:r>
              <a:rPr lang="en-GB" dirty="0"/>
              <a:t>Conclusions</a:t>
            </a:r>
          </a:p>
        </p:txBody>
      </p:sp>
      <p:sp>
        <p:nvSpPr>
          <p:cNvPr id="5" name="Platshållare för datum 4"/>
          <p:cNvSpPr>
            <a:spLocks noGrp="1"/>
          </p:cNvSpPr>
          <p:nvPr>
            <p:ph type="dt" sz="half" idx="10"/>
          </p:nvPr>
        </p:nvSpPr>
        <p:spPr/>
        <p:txBody>
          <a:bodyPr/>
          <a:lstStyle/>
          <a:p>
            <a:r>
              <a:rPr lang="sv-SE"/>
              <a:t>International physicist’s tournament 2017</a:t>
            </a:r>
            <a:endParaRPr lang="en-GB"/>
          </a:p>
        </p:txBody>
      </p:sp>
      <p:sp>
        <p:nvSpPr>
          <p:cNvPr id="6" name="Platshållare för bildnummer 5"/>
          <p:cNvSpPr>
            <a:spLocks noGrp="1"/>
          </p:cNvSpPr>
          <p:nvPr>
            <p:ph type="sldNum" sz="quarter" idx="12"/>
          </p:nvPr>
        </p:nvSpPr>
        <p:spPr/>
        <p:txBody>
          <a:bodyPr/>
          <a:lstStyle/>
          <a:p>
            <a:fld id="{0A5BB9CA-7E98-491A-8EA1-ABE7E829D232}" type="slidenum">
              <a:rPr lang="en-GB" smtClean="0"/>
              <a:t>30</a:t>
            </a:fld>
            <a:endParaRPr lang="en-GB"/>
          </a:p>
        </p:txBody>
      </p:sp>
      <p:sp>
        <p:nvSpPr>
          <p:cNvPr id="7" name="Platshållare för sidfot 6"/>
          <p:cNvSpPr>
            <a:spLocks noGrp="1"/>
          </p:cNvSpPr>
          <p:nvPr>
            <p:ph type="ftr" sz="quarter" idx="11"/>
          </p:nvPr>
        </p:nvSpPr>
        <p:spPr/>
        <p:txBody>
          <a:bodyPr/>
          <a:lstStyle/>
          <a:p>
            <a:r>
              <a:rPr lang="en-GB"/>
              <a:t>KTH IPT Team</a:t>
            </a:r>
          </a:p>
        </p:txBody>
      </p:sp>
    </p:spTree>
    <p:extLst>
      <p:ext uri="{BB962C8B-B14F-4D97-AF65-F5344CB8AC3E}">
        <p14:creationId xmlns:p14="http://schemas.microsoft.com/office/powerpoint/2010/main" val="43971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ihandsfigur: Form 17"/>
          <p:cNvSpPr/>
          <p:nvPr/>
        </p:nvSpPr>
        <p:spPr>
          <a:xfrm>
            <a:off x="6702583" y="2099353"/>
            <a:ext cx="512324" cy="619838"/>
          </a:xfrm>
          <a:custGeom>
            <a:avLst/>
            <a:gdLst>
              <a:gd name="connsiteX0" fmla="*/ 272256 w 512324"/>
              <a:gd name="connsiteY0" fmla="*/ 0 h 619838"/>
              <a:gd name="connsiteX1" fmla="*/ 420664 w 512324"/>
              <a:gd name="connsiteY1" fmla="*/ 424023 h 619838"/>
              <a:gd name="connsiteX2" fmla="*/ 437296 w 512324"/>
              <a:gd name="connsiteY2" fmla="*/ 428919 h 619838"/>
              <a:gd name="connsiteX3" fmla="*/ 512324 w 512324"/>
              <a:gd name="connsiteY3" fmla="*/ 508000 h 619838"/>
              <a:gd name="connsiteX4" fmla="*/ 256162 w 512324"/>
              <a:gd name="connsiteY4" fmla="*/ 619838 h 619838"/>
              <a:gd name="connsiteX5" fmla="*/ 0 w 512324"/>
              <a:gd name="connsiteY5" fmla="*/ 508000 h 619838"/>
              <a:gd name="connsiteX6" fmla="*/ 75029 w 512324"/>
              <a:gd name="connsiteY6" fmla="*/ 428919 h 619838"/>
              <a:gd name="connsiteX7" fmla="*/ 127545 w 512324"/>
              <a:gd name="connsiteY7" fmla="*/ 413460 h 61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324" h="619838">
                <a:moveTo>
                  <a:pt x="272256" y="0"/>
                </a:moveTo>
                <a:lnTo>
                  <a:pt x="420664" y="424023"/>
                </a:lnTo>
                <a:lnTo>
                  <a:pt x="437296" y="428919"/>
                </a:lnTo>
                <a:cubicBezTo>
                  <a:pt x="483652" y="449158"/>
                  <a:pt x="512324" y="477117"/>
                  <a:pt x="512324" y="508000"/>
                </a:cubicBezTo>
                <a:cubicBezTo>
                  <a:pt x="512324" y="569766"/>
                  <a:pt x="397636" y="619838"/>
                  <a:pt x="256162" y="619838"/>
                </a:cubicBezTo>
                <a:cubicBezTo>
                  <a:pt x="114688" y="619838"/>
                  <a:pt x="0" y="569766"/>
                  <a:pt x="0" y="508000"/>
                </a:cubicBezTo>
                <a:cubicBezTo>
                  <a:pt x="0" y="477117"/>
                  <a:pt x="28672" y="449158"/>
                  <a:pt x="75029" y="428919"/>
                </a:cubicBezTo>
                <a:lnTo>
                  <a:pt x="127545" y="413460"/>
                </a:lnTo>
                <a:close/>
              </a:path>
            </a:pathLst>
          </a:cu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7" name="Platshållare för innehåll 6"/>
          <p:cNvSpPr>
            <a:spLocks noGrp="1"/>
          </p:cNvSpPr>
          <p:nvPr>
            <p:ph idx="1"/>
          </p:nvPr>
        </p:nvSpPr>
        <p:spPr/>
        <p:txBody>
          <a:bodyPr>
            <a:normAutofit lnSpcReduction="10000"/>
          </a:bodyPr>
          <a:lstStyle/>
          <a:p>
            <a:pPr marL="342900" indent="-342900">
              <a:buFont typeface="Arial" panose="020B0604020202020204" pitchFamily="34" charset="0"/>
              <a:buChar char="•"/>
            </a:pPr>
            <a:r>
              <a:rPr lang="sv-SE" dirty="0" err="1"/>
              <a:t>Flying</a:t>
            </a:r>
            <a:r>
              <a:rPr lang="sv-SE" dirty="0"/>
              <a:t> in a </a:t>
            </a:r>
            <a:r>
              <a:rPr lang="sv-SE" dirty="0" err="1"/>
              <a:t>defined</a:t>
            </a:r>
            <a:r>
              <a:rPr lang="sv-SE" dirty="0"/>
              <a:t> </a:t>
            </a:r>
            <a:r>
              <a:rPr lang="sv-SE" dirty="0" err="1"/>
              <a:t>path</a:t>
            </a:r>
            <a:r>
              <a:rPr lang="sv-SE" dirty="0"/>
              <a:t> for as long as </a:t>
            </a:r>
            <a:r>
              <a:rPr lang="sv-SE" dirty="0" err="1"/>
              <a:t>possible</a:t>
            </a:r>
            <a:r>
              <a:rPr lang="sv-SE" dirty="0"/>
              <a:t>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err="1"/>
              <a:t>Amount</a:t>
            </a:r>
            <a:r>
              <a:rPr lang="sv-SE" dirty="0"/>
              <a:t> </a:t>
            </a:r>
            <a:r>
              <a:rPr lang="sv-SE" dirty="0" err="1"/>
              <a:t>of</a:t>
            </a:r>
            <a:r>
              <a:rPr lang="sv-SE" dirty="0"/>
              <a:t> </a:t>
            </a:r>
            <a:r>
              <a:rPr lang="sv-SE" dirty="0" err="1"/>
              <a:t>control</a:t>
            </a:r>
            <a:r>
              <a:rPr lang="sv-SE" dirty="0"/>
              <a:t> = </a:t>
            </a:r>
            <a:r>
              <a:rPr lang="sv-SE" dirty="0" err="1"/>
              <a:t>time</a:t>
            </a:r>
            <a:r>
              <a:rPr lang="sv-SE" dirty="0"/>
              <a:t> </a:t>
            </a:r>
            <a:r>
              <a:rPr lang="sv-SE" dirty="0" err="1"/>
              <a:t>of</a:t>
            </a:r>
            <a:r>
              <a:rPr lang="sv-SE" dirty="0"/>
              <a:t> flight</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Clock is </a:t>
            </a:r>
            <a:r>
              <a:rPr lang="sv-SE" dirty="0" err="1"/>
              <a:t>stopped</a:t>
            </a:r>
            <a:r>
              <a:rPr lang="sv-SE" dirty="0"/>
              <a:t> </a:t>
            </a:r>
            <a:r>
              <a:rPr lang="sv-SE" dirty="0" err="1"/>
              <a:t>when</a:t>
            </a:r>
            <a:r>
              <a:rPr lang="sv-SE" dirty="0"/>
              <a:t> </a:t>
            </a:r>
            <a:r>
              <a:rPr lang="sv-SE" dirty="0" err="1"/>
              <a:t>control</a:t>
            </a:r>
            <a:r>
              <a:rPr lang="sv-SE" dirty="0"/>
              <a:t> is </a:t>
            </a:r>
            <a:r>
              <a:rPr lang="sv-SE" dirty="0" err="1"/>
              <a:t>obviously</a:t>
            </a:r>
            <a:r>
              <a:rPr lang="sv-SE" dirty="0"/>
              <a:t> </a:t>
            </a:r>
            <a:r>
              <a:rPr lang="sv-SE" dirty="0" err="1"/>
              <a:t>lost</a:t>
            </a:r>
            <a:r>
              <a:rPr lang="sv-SE" dirty="0"/>
              <a:t> or glider </a:t>
            </a:r>
            <a:r>
              <a:rPr lang="sv-SE" dirty="0" err="1"/>
              <a:t>leaves</a:t>
            </a:r>
            <a:r>
              <a:rPr lang="sv-SE" dirty="0"/>
              <a:t> </a:t>
            </a:r>
            <a:r>
              <a:rPr lang="sv-SE" dirty="0" err="1"/>
              <a:t>zone</a:t>
            </a:r>
            <a:endParaRPr lang="sv-SE"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Vary </a:t>
            </a:r>
            <a:r>
              <a:rPr lang="sv-SE" dirty="0" err="1"/>
              <a:t>configuration</a:t>
            </a:r>
            <a:r>
              <a:rPr lang="sv-SE" dirty="0"/>
              <a:t> </a:t>
            </a:r>
            <a:r>
              <a:rPr lang="sv-SE" dirty="0" err="1"/>
              <a:t>every</a:t>
            </a:r>
            <a:r>
              <a:rPr lang="sv-SE" dirty="0"/>
              <a:t> </a:t>
            </a:r>
            <a:r>
              <a:rPr lang="sv-SE" dirty="0" err="1"/>
              <a:t>two</a:t>
            </a:r>
            <a:r>
              <a:rPr lang="sv-SE" dirty="0"/>
              <a:t> tests to </a:t>
            </a:r>
            <a:r>
              <a:rPr lang="sv-SE" dirty="0" err="1"/>
              <a:t>counteract</a:t>
            </a:r>
            <a:r>
              <a:rPr lang="sv-SE" dirty="0"/>
              <a:t> </a:t>
            </a:r>
            <a:r>
              <a:rPr lang="sv-SE" dirty="0" err="1"/>
              <a:t>skill</a:t>
            </a:r>
            <a:r>
              <a:rPr lang="sv-SE" dirty="0"/>
              <a:t> </a:t>
            </a:r>
            <a:r>
              <a:rPr lang="sv-SE" dirty="0" err="1"/>
              <a:t>effects</a:t>
            </a:r>
            <a:endParaRPr lang="sv-SE" dirty="0"/>
          </a:p>
          <a:p>
            <a:endParaRPr lang="sv-SE" dirty="0"/>
          </a:p>
        </p:txBody>
      </p:sp>
      <p:sp>
        <p:nvSpPr>
          <p:cNvPr id="2" name="Rubrik 1"/>
          <p:cNvSpPr>
            <a:spLocks noGrp="1"/>
          </p:cNvSpPr>
          <p:nvPr>
            <p:ph type="title"/>
          </p:nvPr>
        </p:nvSpPr>
        <p:spPr/>
        <p:txBody>
          <a:bodyPr/>
          <a:lstStyle/>
          <a:p>
            <a:r>
              <a:rPr lang="sv-SE" dirty="0" err="1"/>
              <a:t>Proposed</a:t>
            </a:r>
            <a:r>
              <a:rPr lang="sv-SE" dirty="0"/>
              <a:t> experiment</a:t>
            </a:r>
            <a:endParaRPr lang="en-GB" dirty="0"/>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31</a:t>
            </a:fld>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9" name="Rektangel 8"/>
          <p:cNvSpPr/>
          <p:nvPr/>
        </p:nvSpPr>
        <p:spPr>
          <a:xfrm>
            <a:off x="5226050" y="1582739"/>
            <a:ext cx="3328988" cy="4078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0" name="Uttryckssymbol 9"/>
          <p:cNvSpPr/>
          <p:nvPr/>
        </p:nvSpPr>
        <p:spPr>
          <a:xfrm>
            <a:off x="6702584" y="885248"/>
            <a:ext cx="375920" cy="375920"/>
          </a:xfrm>
          <a:prstGeom prst="smileyFac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1" name="Rektangel 10"/>
          <p:cNvSpPr/>
          <p:nvPr/>
        </p:nvSpPr>
        <p:spPr>
          <a:xfrm rot="10800000">
            <a:off x="6553384" y="1235826"/>
            <a:ext cx="652826" cy="65282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2" name="Pil: sparr 11"/>
          <p:cNvSpPr/>
          <p:nvPr/>
        </p:nvSpPr>
        <p:spPr>
          <a:xfrm rot="5400000">
            <a:off x="6691217" y="1098652"/>
            <a:ext cx="377158" cy="520837"/>
          </a:xfrm>
          <a:prstGeom prst="chevr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9" name="Frihandsfigur: Form 18"/>
          <p:cNvSpPr/>
          <p:nvPr/>
        </p:nvSpPr>
        <p:spPr>
          <a:xfrm>
            <a:off x="6702583" y="4277360"/>
            <a:ext cx="512324" cy="619838"/>
          </a:xfrm>
          <a:custGeom>
            <a:avLst/>
            <a:gdLst>
              <a:gd name="connsiteX0" fmla="*/ 272256 w 512324"/>
              <a:gd name="connsiteY0" fmla="*/ 0 h 619838"/>
              <a:gd name="connsiteX1" fmla="*/ 420664 w 512324"/>
              <a:gd name="connsiteY1" fmla="*/ 424023 h 619838"/>
              <a:gd name="connsiteX2" fmla="*/ 437296 w 512324"/>
              <a:gd name="connsiteY2" fmla="*/ 428919 h 619838"/>
              <a:gd name="connsiteX3" fmla="*/ 512324 w 512324"/>
              <a:gd name="connsiteY3" fmla="*/ 508000 h 619838"/>
              <a:gd name="connsiteX4" fmla="*/ 256162 w 512324"/>
              <a:gd name="connsiteY4" fmla="*/ 619838 h 619838"/>
              <a:gd name="connsiteX5" fmla="*/ 0 w 512324"/>
              <a:gd name="connsiteY5" fmla="*/ 508000 h 619838"/>
              <a:gd name="connsiteX6" fmla="*/ 75029 w 512324"/>
              <a:gd name="connsiteY6" fmla="*/ 428919 h 619838"/>
              <a:gd name="connsiteX7" fmla="*/ 127545 w 512324"/>
              <a:gd name="connsiteY7" fmla="*/ 413460 h 61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324" h="619838">
                <a:moveTo>
                  <a:pt x="272256" y="0"/>
                </a:moveTo>
                <a:lnTo>
                  <a:pt x="420664" y="424023"/>
                </a:lnTo>
                <a:lnTo>
                  <a:pt x="437296" y="428919"/>
                </a:lnTo>
                <a:cubicBezTo>
                  <a:pt x="483652" y="449158"/>
                  <a:pt x="512324" y="477117"/>
                  <a:pt x="512324" y="508000"/>
                </a:cubicBezTo>
                <a:cubicBezTo>
                  <a:pt x="512324" y="569766"/>
                  <a:pt x="397636" y="619838"/>
                  <a:pt x="256162" y="619838"/>
                </a:cubicBezTo>
                <a:cubicBezTo>
                  <a:pt x="114688" y="619838"/>
                  <a:pt x="0" y="569766"/>
                  <a:pt x="0" y="508000"/>
                </a:cubicBezTo>
                <a:cubicBezTo>
                  <a:pt x="0" y="477117"/>
                  <a:pt x="28672" y="449158"/>
                  <a:pt x="75029" y="428919"/>
                </a:cubicBezTo>
                <a:lnTo>
                  <a:pt x="127545" y="413460"/>
                </a:lnTo>
                <a:close/>
              </a:path>
            </a:pathLst>
          </a:cu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20" name="Frihandsfigur: Form 19"/>
          <p:cNvSpPr/>
          <p:nvPr/>
        </p:nvSpPr>
        <p:spPr>
          <a:xfrm>
            <a:off x="5960657" y="1958340"/>
            <a:ext cx="2137935" cy="3548585"/>
          </a:xfrm>
          <a:custGeom>
            <a:avLst/>
            <a:gdLst>
              <a:gd name="connsiteX0" fmla="*/ 935443 w 2137935"/>
              <a:gd name="connsiteY0" fmla="*/ 0 h 3548585"/>
              <a:gd name="connsiteX1" fmla="*/ 371563 w 2137935"/>
              <a:gd name="connsiteY1" fmla="*/ 411480 h 3548585"/>
              <a:gd name="connsiteX2" fmla="*/ 394423 w 2137935"/>
              <a:gd name="connsiteY2" fmla="*/ 990600 h 3548585"/>
              <a:gd name="connsiteX3" fmla="*/ 1781263 w 2137935"/>
              <a:gd name="connsiteY3" fmla="*/ 2194560 h 3548585"/>
              <a:gd name="connsiteX4" fmla="*/ 2131783 w 2137935"/>
              <a:gd name="connsiteY4" fmla="*/ 2910840 h 3548585"/>
              <a:gd name="connsiteX5" fmla="*/ 1933663 w 2137935"/>
              <a:gd name="connsiteY5" fmla="*/ 3444240 h 3548585"/>
              <a:gd name="connsiteX6" fmla="*/ 1095463 w 2137935"/>
              <a:gd name="connsiteY6" fmla="*/ 3543300 h 3548585"/>
              <a:gd name="connsiteX7" fmla="*/ 257263 w 2137935"/>
              <a:gd name="connsiteY7" fmla="*/ 3360420 h 3548585"/>
              <a:gd name="connsiteX8" fmla="*/ 13423 w 2137935"/>
              <a:gd name="connsiteY8" fmla="*/ 2849880 h 3548585"/>
              <a:gd name="connsiteX9" fmla="*/ 584923 w 2137935"/>
              <a:gd name="connsiteY9" fmla="*/ 1981200 h 354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935" h="3548585">
                <a:moveTo>
                  <a:pt x="935443" y="0"/>
                </a:moveTo>
                <a:cubicBezTo>
                  <a:pt x="698588" y="123190"/>
                  <a:pt x="461733" y="246380"/>
                  <a:pt x="371563" y="411480"/>
                </a:cubicBezTo>
                <a:cubicBezTo>
                  <a:pt x="281393" y="576580"/>
                  <a:pt x="159473" y="693420"/>
                  <a:pt x="394423" y="990600"/>
                </a:cubicBezTo>
                <a:cubicBezTo>
                  <a:pt x="629373" y="1287780"/>
                  <a:pt x="1491703" y="1874520"/>
                  <a:pt x="1781263" y="2194560"/>
                </a:cubicBezTo>
                <a:cubicBezTo>
                  <a:pt x="2070823" y="2514600"/>
                  <a:pt x="2106383" y="2702560"/>
                  <a:pt x="2131783" y="2910840"/>
                </a:cubicBezTo>
                <a:cubicBezTo>
                  <a:pt x="2157183" y="3119120"/>
                  <a:pt x="2106383" y="3338830"/>
                  <a:pt x="1933663" y="3444240"/>
                </a:cubicBezTo>
                <a:cubicBezTo>
                  <a:pt x="1760943" y="3549650"/>
                  <a:pt x="1374863" y="3557270"/>
                  <a:pt x="1095463" y="3543300"/>
                </a:cubicBezTo>
                <a:cubicBezTo>
                  <a:pt x="816063" y="3529330"/>
                  <a:pt x="437603" y="3475990"/>
                  <a:pt x="257263" y="3360420"/>
                </a:cubicBezTo>
                <a:cubicBezTo>
                  <a:pt x="76923" y="3244850"/>
                  <a:pt x="-41187" y="3079750"/>
                  <a:pt x="13423" y="2849880"/>
                </a:cubicBezTo>
                <a:cubicBezTo>
                  <a:pt x="68033" y="2620010"/>
                  <a:pt x="326478" y="2300605"/>
                  <a:pt x="584923" y="1981200"/>
                </a:cubicBezTo>
              </a:path>
            </a:pathLst>
          </a:custGeom>
          <a:noFill/>
          <a:ln>
            <a:solidFill>
              <a:schemeClr val="bg1">
                <a:lumMod val="65000"/>
              </a:schemeClr>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ihandsfigur: Form 21"/>
          <p:cNvSpPr/>
          <p:nvPr/>
        </p:nvSpPr>
        <p:spPr>
          <a:xfrm>
            <a:off x="7573818" y="1976582"/>
            <a:ext cx="435327" cy="1311563"/>
          </a:xfrm>
          <a:custGeom>
            <a:avLst/>
            <a:gdLst>
              <a:gd name="connsiteX0" fmla="*/ 0 w 435327"/>
              <a:gd name="connsiteY0" fmla="*/ 1311563 h 1311563"/>
              <a:gd name="connsiteX1" fmla="*/ 378691 w 435327"/>
              <a:gd name="connsiteY1" fmla="*/ 914400 h 1311563"/>
              <a:gd name="connsiteX2" fmla="*/ 397164 w 435327"/>
              <a:gd name="connsiteY2" fmla="*/ 341745 h 1311563"/>
              <a:gd name="connsiteX3" fmla="*/ 27709 w 435327"/>
              <a:gd name="connsiteY3" fmla="*/ 0 h 1311563"/>
            </a:gdLst>
            <a:ahLst/>
            <a:cxnLst>
              <a:cxn ang="0">
                <a:pos x="connsiteX0" y="connsiteY0"/>
              </a:cxn>
              <a:cxn ang="0">
                <a:pos x="connsiteX1" y="connsiteY1"/>
              </a:cxn>
              <a:cxn ang="0">
                <a:pos x="connsiteX2" y="connsiteY2"/>
              </a:cxn>
              <a:cxn ang="0">
                <a:pos x="connsiteX3" y="connsiteY3"/>
              </a:cxn>
            </a:cxnLst>
            <a:rect l="l" t="t" r="r" b="b"/>
            <a:pathLst>
              <a:path w="435327" h="1311563">
                <a:moveTo>
                  <a:pt x="0" y="1311563"/>
                </a:moveTo>
                <a:cubicBezTo>
                  <a:pt x="156248" y="1193799"/>
                  <a:pt x="312497" y="1076036"/>
                  <a:pt x="378691" y="914400"/>
                </a:cubicBezTo>
                <a:cubicBezTo>
                  <a:pt x="444885" y="752764"/>
                  <a:pt x="455661" y="494145"/>
                  <a:pt x="397164" y="341745"/>
                </a:cubicBezTo>
                <a:cubicBezTo>
                  <a:pt x="338667" y="189345"/>
                  <a:pt x="183188" y="94672"/>
                  <a:pt x="27709" y="0"/>
                </a:cubicBezTo>
              </a:path>
            </a:pathLst>
          </a:custGeom>
          <a:noFill/>
          <a:ln>
            <a:solidFill>
              <a:schemeClr val="bg1">
                <a:lumMod val="65000"/>
              </a:schemeClr>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ruta 22"/>
          <p:cNvSpPr txBox="1"/>
          <p:nvPr/>
        </p:nvSpPr>
        <p:spPr>
          <a:xfrm>
            <a:off x="7214907" y="757382"/>
            <a:ext cx="1406124" cy="369332"/>
          </a:xfrm>
          <a:prstGeom prst="rect">
            <a:avLst/>
          </a:prstGeom>
          <a:noFill/>
        </p:spPr>
        <p:txBody>
          <a:bodyPr wrap="square" rtlCol="0">
            <a:spAutoFit/>
          </a:bodyPr>
          <a:lstStyle/>
          <a:p>
            <a:r>
              <a:rPr lang="sv-SE" dirty="0"/>
              <a:t>test person</a:t>
            </a:r>
            <a:endParaRPr lang="en-GB" dirty="0"/>
          </a:p>
        </p:txBody>
      </p:sp>
      <p:sp>
        <p:nvSpPr>
          <p:cNvPr id="24" name="textruta 23"/>
          <p:cNvSpPr txBox="1"/>
          <p:nvPr/>
        </p:nvSpPr>
        <p:spPr>
          <a:xfrm>
            <a:off x="6503148" y="4903467"/>
            <a:ext cx="1406124" cy="369332"/>
          </a:xfrm>
          <a:prstGeom prst="rect">
            <a:avLst/>
          </a:prstGeom>
          <a:noFill/>
        </p:spPr>
        <p:txBody>
          <a:bodyPr wrap="square" rtlCol="0">
            <a:spAutoFit/>
          </a:bodyPr>
          <a:lstStyle/>
          <a:p>
            <a:r>
              <a:rPr lang="sv-SE" dirty="0" err="1"/>
              <a:t>obstacle</a:t>
            </a:r>
            <a:endParaRPr lang="en-GB" dirty="0"/>
          </a:p>
        </p:txBody>
      </p:sp>
      <p:sp>
        <p:nvSpPr>
          <p:cNvPr id="25" name="textruta 24"/>
          <p:cNvSpPr txBox="1"/>
          <p:nvPr/>
        </p:nvSpPr>
        <p:spPr>
          <a:xfrm>
            <a:off x="4975702" y="1148137"/>
            <a:ext cx="1602072" cy="369332"/>
          </a:xfrm>
          <a:prstGeom prst="rect">
            <a:avLst/>
          </a:prstGeom>
          <a:noFill/>
        </p:spPr>
        <p:txBody>
          <a:bodyPr wrap="square" rtlCol="0">
            <a:spAutoFit/>
          </a:bodyPr>
          <a:lstStyle/>
          <a:p>
            <a:r>
              <a:rPr lang="sv-SE" dirty="0" err="1"/>
              <a:t>control</a:t>
            </a:r>
            <a:r>
              <a:rPr lang="sv-SE" dirty="0"/>
              <a:t> </a:t>
            </a:r>
            <a:r>
              <a:rPr lang="sv-SE" dirty="0" err="1"/>
              <a:t>zone</a:t>
            </a:r>
            <a:endParaRPr lang="en-GB" dirty="0"/>
          </a:p>
        </p:txBody>
      </p:sp>
      <p:sp>
        <p:nvSpPr>
          <p:cNvPr id="26" name="textruta 25"/>
          <p:cNvSpPr txBox="1"/>
          <p:nvPr/>
        </p:nvSpPr>
        <p:spPr>
          <a:xfrm rot="2267909">
            <a:off x="6614636" y="3374878"/>
            <a:ext cx="1634347" cy="369332"/>
          </a:xfrm>
          <a:prstGeom prst="rect">
            <a:avLst/>
          </a:prstGeom>
          <a:noFill/>
        </p:spPr>
        <p:txBody>
          <a:bodyPr wrap="square" rtlCol="0">
            <a:spAutoFit/>
          </a:bodyPr>
          <a:lstStyle/>
          <a:p>
            <a:r>
              <a:rPr lang="sv-SE" dirty="0" err="1"/>
              <a:t>path</a:t>
            </a:r>
            <a:r>
              <a:rPr lang="sv-SE" dirty="0"/>
              <a:t> to </a:t>
            </a:r>
            <a:r>
              <a:rPr lang="sv-SE" dirty="0" err="1"/>
              <a:t>follow</a:t>
            </a:r>
            <a:endParaRPr lang="en-GB" dirty="0"/>
          </a:p>
        </p:txBody>
      </p:sp>
    </p:spTree>
    <p:extLst>
      <p:ext uri="{BB962C8B-B14F-4D97-AF65-F5344CB8AC3E}">
        <p14:creationId xmlns:p14="http://schemas.microsoft.com/office/powerpoint/2010/main" val="1876272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Tree>
    <p:extLst>
      <p:ext uri="{BB962C8B-B14F-4D97-AF65-F5344CB8AC3E}">
        <p14:creationId xmlns:p14="http://schemas.microsoft.com/office/powerpoint/2010/main" val="3183696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Backup </a:t>
            </a:r>
            <a:r>
              <a:rPr lang="sv-SE" dirty="0" err="1"/>
              <a:t>slides</a:t>
            </a:r>
            <a:endParaRPr lang="en-GB" dirty="0"/>
          </a:p>
        </p:txBody>
      </p:sp>
      <p:sp>
        <p:nvSpPr>
          <p:cNvPr id="5" name="Underrubrik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0595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en-GB" dirty="0"/>
              <a:t>No spread</a:t>
            </a:r>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5" name="Platshållare för sidfot 4"/>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34</a:t>
            </a:fld>
            <a:endParaRPr lang="en-GB"/>
          </a:p>
        </p:txBody>
      </p:sp>
      <p:pic>
        <p:nvPicPr>
          <p:cNvPr id="8" name="Platshållare för bild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800" b="10800"/>
          <a:stretch>
            <a:fillRect/>
          </a:stretch>
        </p:blipFill>
        <p:spPr/>
      </p:pic>
    </p:spTree>
    <p:extLst>
      <p:ext uri="{BB962C8B-B14F-4D97-AF65-F5344CB8AC3E}">
        <p14:creationId xmlns:p14="http://schemas.microsoft.com/office/powerpoint/2010/main" val="33095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800" b="10800"/>
          <a:stretch>
            <a:fillRect/>
          </a:stretch>
        </p:blipFill>
        <p:spPr/>
      </p:pic>
      <p:sp>
        <p:nvSpPr>
          <p:cNvPr id="3" name="Rubrik 2"/>
          <p:cNvSpPr>
            <a:spLocks noGrp="1"/>
          </p:cNvSpPr>
          <p:nvPr>
            <p:ph type="title"/>
          </p:nvPr>
        </p:nvSpPr>
        <p:spPr/>
        <p:txBody>
          <a:bodyPr/>
          <a:lstStyle/>
          <a:p>
            <a:r>
              <a:rPr lang="en-GB" dirty="0"/>
              <a:t>Nano spread</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35</a:t>
            </a:fld>
            <a:endParaRPr lang="en-GB"/>
          </a:p>
        </p:txBody>
      </p:sp>
      <p:sp>
        <p:nvSpPr>
          <p:cNvPr id="6" name="Platshållare för sidfot 5"/>
          <p:cNvSpPr>
            <a:spLocks noGrp="1"/>
          </p:cNvSpPr>
          <p:nvPr>
            <p:ph type="ftr" sz="quarter" idx="11"/>
          </p:nvPr>
        </p:nvSpPr>
        <p:spPr/>
        <p:txBody>
          <a:bodyPr/>
          <a:lstStyle/>
          <a:p>
            <a:r>
              <a:rPr lang="en-GB"/>
              <a:t>KTH IPT Team</a:t>
            </a:r>
          </a:p>
        </p:txBody>
      </p:sp>
    </p:spTree>
    <p:extLst>
      <p:ext uri="{BB962C8B-B14F-4D97-AF65-F5344CB8AC3E}">
        <p14:creationId xmlns:p14="http://schemas.microsoft.com/office/powerpoint/2010/main" val="375516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800" b="10800"/>
          <a:stretch>
            <a:fillRect/>
          </a:stretch>
        </p:blipFill>
        <p:spPr/>
      </p:pic>
      <p:sp>
        <p:nvSpPr>
          <p:cNvPr id="3" name="Rubrik 2"/>
          <p:cNvSpPr>
            <a:spLocks noGrp="1"/>
          </p:cNvSpPr>
          <p:nvPr>
            <p:ph type="title"/>
          </p:nvPr>
        </p:nvSpPr>
        <p:spPr/>
        <p:txBody>
          <a:bodyPr/>
          <a:lstStyle/>
          <a:p>
            <a:r>
              <a:rPr lang="en-GB" dirty="0"/>
              <a:t>Slight spread</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bildnummer 4"/>
          <p:cNvSpPr>
            <a:spLocks noGrp="1"/>
          </p:cNvSpPr>
          <p:nvPr>
            <p:ph type="sldNum" sz="quarter" idx="12"/>
          </p:nvPr>
        </p:nvSpPr>
        <p:spPr/>
        <p:txBody>
          <a:bodyPr/>
          <a:lstStyle/>
          <a:p>
            <a:fld id="{0A5BB9CA-7E98-491A-8EA1-ABE7E829D232}" type="slidenum">
              <a:rPr lang="en-GB" smtClean="0"/>
              <a:t>36</a:t>
            </a:fld>
            <a:endParaRPr lang="en-GB"/>
          </a:p>
        </p:txBody>
      </p:sp>
      <p:sp>
        <p:nvSpPr>
          <p:cNvPr id="6" name="Platshållare för sidfot 5"/>
          <p:cNvSpPr>
            <a:spLocks noGrp="1"/>
          </p:cNvSpPr>
          <p:nvPr>
            <p:ph type="ftr" sz="quarter" idx="11"/>
          </p:nvPr>
        </p:nvSpPr>
        <p:spPr/>
        <p:txBody>
          <a:bodyPr/>
          <a:lstStyle/>
          <a:p>
            <a:r>
              <a:rPr lang="en-GB"/>
              <a:t>KTH IPT Team</a:t>
            </a:r>
          </a:p>
        </p:txBody>
      </p:sp>
    </p:spTree>
    <p:extLst>
      <p:ext uri="{BB962C8B-B14F-4D97-AF65-F5344CB8AC3E}">
        <p14:creationId xmlns:p14="http://schemas.microsoft.com/office/powerpoint/2010/main" val="483585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en-GB" dirty="0"/>
              <a:t>Max spread</a:t>
            </a:r>
          </a:p>
        </p:txBody>
      </p: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5" name="Platshållare för sidfot 4"/>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37</a:t>
            </a:fld>
            <a:endParaRPr lang="en-GB"/>
          </a:p>
        </p:txBody>
      </p:sp>
      <p:pic>
        <p:nvPicPr>
          <p:cNvPr id="8" name="Platshållare för bild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800" b="10800"/>
          <a:stretch>
            <a:fillRect/>
          </a:stretch>
        </p:blipFill>
        <p:spPr/>
      </p:pic>
    </p:spTree>
    <p:extLst>
      <p:ext uri="{BB962C8B-B14F-4D97-AF65-F5344CB8AC3E}">
        <p14:creationId xmlns:p14="http://schemas.microsoft.com/office/powerpoint/2010/main" val="135286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1619250" y="1582739"/>
            <a:ext cx="3312790" cy="4078286"/>
          </a:xfrm>
        </p:spPr>
        <p:txBody>
          <a:bodyPr/>
          <a:lstStyle/>
          <a:p>
            <a:r>
              <a:rPr lang="en-US" dirty="0"/>
              <a:t>It is possible to make small gliders with paper and to make them fly for a very long time by putting your hand below the glider during flight.</a:t>
            </a:r>
          </a:p>
          <a:p>
            <a:endParaRPr lang="en-US" dirty="0"/>
          </a:p>
          <a:p>
            <a:r>
              <a:rPr lang="en-US" dirty="0"/>
              <a:t>Explain the physics behind this phenomenon and describe the optimal set of parameters for the best control of the glider.</a:t>
            </a:r>
            <a:endParaRPr lang="en-GB" dirty="0"/>
          </a:p>
        </p:txBody>
      </p:sp>
      <p:sp>
        <p:nvSpPr>
          <p:cNvPr id="4" name="Rubrik 3"/>
          <p:cNvSpPr>
            <a:spLocks noGrp="1"/>
          </p:cNvSpPr>
          <p:nvPr>
            <p:ph type="title"/>
          </p:nvPr>
        </p:nvSpPr>
        <p:spPr/>
        <p:txBody>
          <a:bodyPr/>
          <a:lstStyle/>
          <a:p>
            <a:r>
              <a:rPr lang="en-GB" dirty="0"/>
              <a:t>Problem statement</a:t>
            </a:r>
          </a:p>
        </p:txBody>
      </p:sp>
      <p:sp>
        <p:nvSpPr>
          <p:cNvPr id="2" name="Platshållare för datum 1"/>
          <p:cNvSpPr>
            <a:spLocks noGrp="1"/>
          </p:cNvSpPr>
          <p:nvPr>
            <p:ph type="dt" sz="half" idx="10"/>
          </p:nvPr>
        </p:nvSpPr>
        <p:spPr/>
        <p:txBody>
          <a:bodyPr/>
          <a:lstStyle/>
          <a:p>
            <a:r>
              <a:rPr lang="sv-SE"/>
              <a:t>International physicist’s tournament 2017</a:t>
            </a:r>
            <a:endParaRPr lang="en-GB" dirty="0"/>
          </a:p>
        </p:txBody>
      </p:sp>
      <p:sp>
        <p:nvSpPr>
          <p:cNvPr id="6" name="Platshållare för bildnummer 5"/>
          <p:cNvSpPr>
            <a:spLocks noGrp="1"/>
          </p:cNvSpPr>
          <p:nvPr>
            <p:ph type="sldNum" sz="quarter" idx="12"/>
          </p:nvPr>
        </p:nvSpPr>
        <p:spPr/>
        <p:txBody>
          <a:bodyPr/>
          <a:lstStyle/>
          <a:p>
            <a:fld id="{0A5BB9CA-7E98-491A-8EA1-ABE7E829D232}" type="slidenum">
              <a:rPr lang="en-GB" smtClean="0"/>
              <a:t>4</a:t>
            </a:fld>
            <a:endParaRPr lang="en-GB"/>
          </a:p>
        </p:txBody>
      </p:sp>
      <p:sp>
        <p:nvSpPr>
          <p:cNvPr id="3" name="Platshållare för sidfot 2"/>
          <p:cNvSpPr>
            <a:spLocks noGrp="1"/>
          </p:cNvSpPr>
          <p:nvPr>
            <p:ph type="ftr" sz="quarter" idx="11"/>
          </p:nvPr>
        </p:nvSpPr>
        <p:spPr/>
        <p:txBody>
          <a:bodyPr/>
          <a:lstStyle/>
          <a:p>
            <a:r>
              <a:rPr lang="en-GB"/>
              <a:t>KTH IPT Team</a:t>
            </a:r>
          </a:p>
        </p:txBody>
      </p:sp>
      <p:pic>
        <p:nvPicPr>
          <p:cNvPr id="8" name="VID_49420907_155911">
            <a:hlinkClick r:id="" action="ppaction://media"/>
          </p:cNvPr>
          <p:cNvPicPr>
            <a:picLocks noGrp="1" noChangeAspect="1"/>
          </p:cNvPicPr>
          <p:nvPr>
            <p:ph type="pic" sz="quarter" idx="13"/>
            <a:videoFile r:link="rId2"/>
            <p:extLst>
              <p:ext uri="{DAA4B4D4-6D71-4841-9C94-3DE7FCFB9230}">
                <p14:media xmlns:p14="http://schemas.microsoft.com/office/powerpoint/2010/main" r:embed="rId1"/>
              </p:ext>
            </p:extLst>
          </p:nvPr>
        </p:nvPicPr>
        <p:blipFill rotWithShape="1">
          <a:blip r:embed="rId4"/>
          <a:srcRect l="11153" t="2410" r="26225" b="20874"/>
          <a:stretch/>
        </p:blipFill>
        <p:spPr>
          <a:xfrm>
            <a:off x="5260091" y="1582739"/>
            <a:ext cx="3328988" cy="4078286"/>
          </a:xfrm>
        </p:spPr>
      </p:pic>
    </p:spTree>
    <p:extLst>
      <p:ext uri="{BB962C8B-B14F-4D97-AF65-F5344CB8AC3E}">
        <p14:creationId xmlns:p14="http://schemas.microsoft.com/office/powerpoint/2010/main" val="36043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1619250" y="1582739"/>
            <a:ext cx="3312790" cy="4078286"/>
          </a:xfrm>
        </p:spPr>
        <p:txBody>
          <a:bodyPr/>
          <a:lstStyle/>
          <a:p>
            <a:r>
              <a:rPr lang="en-US" dirty="0"/>
              <a:t>It is possible to make small gliders with paper and to make them fly for a very long time by putting your hand below the glider during flight.</a:t>
            </a:r>
          </a:p>
          <a:p>
            <a:endParaRPr lang="en-US" dirty="0"/>
          </a:p>
          <a:p>
            <a:r>
              <a:rPr lang="en-US" b="1" dirty="0"/>
              <a:t>Explain</a:t>
            </a:r>
            <a:r>
              <a:rPr lang="en-US" dirty="0"/>
              <a:t> the physics behind this phenomenon and </a:t>
            </a:r>
            <a:r>
              <a:rPr lang="en-US" b="1" dirty="0"/>
              <a:t>describe the optimal set of parameters for the best control</a:t>
            </a:r>
            <a:r>
              <a:rPr lang="en-US" dirty="0"/>
              <a:t> of the glider.</a:t>
            </a:r>
            <a:endParaRPr lang="en-GB" dirty="0"/>
          </a:p>
        </p:txBody>
      </p:sp>
      <p:sp>
        <p:nvSpPr>
          <p:cNvPr id="4" name="Rubrik 3"/>
          <p:cNvSpPr>
            <a:spLocks noGrp="1"/>
          </p:cNvSpPr>
          <p:nvPr>
            <p:ph type="title"/>
          </p:nvPr>
        </p:nvSpPr>
        <p:spPr/>
        <p:txBody>
          <a:bodyPr/>
          <a:lstStyle/>
          <a:p>
            <a:r>
              <a:rPr lang="en-GB" dirty="0"/>
              <a:t>Problem statement</a:t>
            </a:r>
          </a:p>
        </p:txBody>
      </p:sp>
      <p:sp>
        <p:nvSpPr>
          <p:cNvPr id="2" name="Platshållare för datum 1"/>
          <p:cNvSpPr>
            <a:spLocks noGrp="1"/>
          </p:cNvSpPr>
          <p:nvPr>
            <p:ph type="dt" sz="half" idx="10"/>
          </p:nvPr>
        </p:nvSpPr>
        <p:spPr/>
        <p:txBody>
          <a:bodyPr/>
          <a:lstStyle/>
          <a:p>
            <a:r>
              <a:rPr lang="sv-SE"/>
              <a:t>International physicist’s tournament 2017</a:t>
            </a:r>
            <a:endParaRPr lang="en-GB" dirty="0"/>
          </a:p>
        </p:txBody>
      </p:sp>
      <p:sp>
        <p:nvSpPr>
          <p:cNvPr id="6" name="Platshållare för bildnummer 5"/>
          <p:cNvSpPr>
            <a:spLocks noGrp="1"/>
          </p:cNvSpPr>
          <p:nvPr>
            <p:ph type="sldNum" sz="quarter" idx="12"/>
          </p:nvPr>
        </p:nvSpPr>
        <p:spPr/>
        <p:txBody>
          <a:bodyPr/>
          <a:lstStyle/>
          <a:p>
            <a:fld id="{0A5BB9CA-7E98-491A-8EA1-ABE7E829D232}" type="slidenum">
              <a:rPr lang="en-GB" smtClean="0"/>
              <a:t>5</a:t>
            </a:fld>
            <a:endParaRPr lang="en-GB"/>
          </a:p>
        </p:txBody>
      </p:sp>
      <p:sp>
        <p:nvSpPr>
          <p:cNvPr id="3" name="Platshållare för sidfot 2"/>
          <p:cNvSpPr>
            <a:spLocks noGrp="1"/>
          </p:cNvSpPr>
          <p:nvPr>
            <p:ph type="ftr" sz="quarter" idx="11"/>
          </p:nvPr>
        </p:nvSpPr>
        <p:spPr/>
        <p:txBody>
          <a:bodyPr/>
          <a:lstStyle/>
          <a:p>
            <a:r>
              <a:rPr lang="en-GB"/>
              <a:t>KTH IPT Team</a:t>
            </a:r>
          </a:p>
        </p:txBody>
      </p:sp>
      <p:sp>
        <p:nvSpPr>
          <p:cNvPr id="10" name="Platshållare för bild 9"/>
          <p:cNvSpPr>
            <a:spLocks noGrp="1"/>
          </p:cNvSpPr>
          <p:nvPr>
            <p:ph type="pic" sz="quarter" idx="13"/>
          </p:nvPr>
        </p:nvSpPr>
        <p:spPr>
          <a:solidFill>
            <a:schemeClr val="tx1"/>
          </a:solidFill>
        </p:spPr>
      </p:sp>
    </p:spTree>
    <p:extLst>
      <p:ext uri="{BB962C8B-B14F-4D97-AF65-F5344CB8AC3E}">
        <p14:creationId xmlns:p14="http://schemas.microsoft.com/office/powerpoint/2010/main" val="341634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Video example</a:t>
            </a:r>
          </a:p>
        </p:txBody>
      </p:sp>
      <p:sp>
        <p:nvSpPr>
          <p:cNvPr id="3" name="Platshållare för datum 2"/>
          <p:cNvSpPr>
            <a:spLocks noGrp="1"/>
          </p:cNvSpPr>
          <p:nvPr>
            <p:ph type="dt" sz="half" idx="10"/>
          </p:nvPr>
        </p:nvSpPr>
        <p:spPr/>
        <p:txBody>
          <a:bodyPr/>
          <a:lstStyle/>
          <a:p>
            <a:r>
              <a:rPr lang="sv-SE"/>
              <a:t>International physicist’s tournament 2017</a:t>
            </a:r>
            <a:endParaRPr lang="en-GB"/>
          </a:p>
        </p:txBody>
      </p:sp>
      <p:sp>
        <p:nvSpPr>
          <p:cNvPr id="5" name="Platshållare för sidfot 4"/>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6</a:t>
            </a:fld>
            <a:endParaRPr lang="en-GB"/>
          </a:p>
        </p:txBody>
      </p:sp>
      <p:pic>
        <p:nvPicPr>
          <p:cNvPr id="9" name="VID_49420907_1559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8606" r="23827" b="33497"/>
          <a:stretch/>
        </p:blipFill>
        <p:spPr>
          <a:xfrm>
            <a:off x="4240309" y="1563918"/>
            <a:ext cx="4314729" cy="4246781"/>
          </a:xfrm>
        </p:spPr>
      </p:pic>
    </p:spTree>
    <p:extLst>
      <p:ext uri="{BB962C8B-B14F-4D97-AF65-F5344CB8AC3E}">
        <p14:creationId xmlns:p14="http://schemas.microsoft.com/office/powerpoint/2010/main" val="3624901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Presentation contents</a:t>
            </a:r>
          </a:p>
        </p:txBody>
      </p:sp>
      <p:sp>
        <p:nvSpPr>
          <p:cNvPr id="3" name="Platshållare för innehåll 2"/>
          <p:cNvSpPr>
            <a:spLocks noGrp="1"/>
          </p:cNvSpPr>
          <p:nvPr>
            <p:ph idx="1"/>
          </p:nvPr>
        </p:nvSpPr>
        <p:spPr/>
        <p:txBody>
          <a:bodyPr>
            <a:normAutofit/>
          </a:bodyPr>
          <a:lstStyle/>
          <a:p>
            <a:pPr marL="342900" indent="-342900">
              <a:buFont typeface="Arial" panose="020B0604020202020204" pitchFamily="34" charset="0"/>
              <a:buChar char="•"/>
            </a:pPr>
            <a:r>
              <a:rPr lang="en-GB" dirty="0"/>
              <a:t>Delimitations and simplification</a:t>
            </a:r>
          </a:p>
          <a:p>
            <a:pPr marL="342900" indent="-342900">
              <a:buFont typeface="Arial" panose="020B0604020202020204" pitchFamily="34" charset="0"/>
              <a:buChar char="•"/>
            </a:pPr>
            <a:r>
              <a:rPr lang="en-GB" dirty="0"/>
              <a:t>Description of aircraft</a:t>
            </a:r>
          </a:p>
          <a:p>
            <a:pPr marL="342900" indent="-342900">
              <a:buFont typeface="Arial" panose="020B0604020202020204" pitchFamily="34" charset="0"/>
              <a:buChar char="•"/>
            </a:pPr>
            <a:r>
              <a:rPr lang="en-GB" dirty="0"/>
              <a:t>Basics of flight</a:t>
            </a:r>
          </a:p>
          <a:p>
            <a:pPr marL="342900" indent="-342900">
              <a:buFont typeface="Arial" panose="020B0604020202020204" pitchFamily="34" charset="0"/>
              <a:buChar char="•"/>
            </a:pPr>
            <a:r>
              <a:rPr lang="en-GB" dirty="0"/>
              <a:t>Deflection of air by cardboard</a:t>
            </a:r>
          </a:p>
          <a:p>
            <a:pPr marL="342900" indent="-342900">
              <a:buFont typeface="Arial" panose="020B0604020202020204" pitchFamily="34" charset="0"/>
              <a:buChar char="•"/>
            </a:pPr>
            <a:r>
              <a:rPr lang="en-GB" dirty="0"/>
              <a:t>Turning</a:t>
            </a:r>
          </a:p>
          <a:p>
            <a:pPr marL="698500" lvl="1" indent="-342900"/>
            <a:endParaRPr lang="en-GB" dirty="0"/>
          </a:p>
          <a:p>
            <a:pPr marL="342900" indent="-342900">
              <a:buFont typeface="Arial" panose="020B0604020202020204" pitchFamily="34" charset="0"/>
              <a:buChar char="•"/>
            </a:pPr>
            <a:r>
              <a:rPr lang="en-GB" dirty="0"/>
              <a:t>Optimization of control</a:t>
            </a:r>
          </a:p>
          <a:p>
            <a:pPr marL="698500" lvl="1" indent="-342900"/>
            <a:r>
              <a:rPr lang="en-GB" dirty="0"/>
              <a:t>Definition of control</a:t>
            </a:r>
          </a:p>
          <a:p>
            <a:pPr marL="698500" lvl="1" indent="-342900"/>
            <a:r>
              <a:rPr lang="en-GB" dirty="0"/>
              <a:t>Effects of curvature</a:t>
            </a:r>
          </a:p>
          <a:p>
            <a:pPr marL="698500" lvl="1" indent="-342900"/>
            <a:r>
              <a:rPr lang="en-GB" dirty="0"/>
              <a:t>Experiments</a:t>
            </a:r>
          </a:p>
        </p:txBody>
      </p:sp>
      <p:sp>
        <p:nvSpPr>
          <p:cNvPr id="4" name="Platshållare för datum 3"/>
          <p:cNvSpPr>
            <a:spLocks noGrp="1"/>
          </p:cNvSpPr>
          <p:nvPr>
            <p:ph type="dt" sz="half" idx="10"/>
          </p:nvPr>
        </p:nvSpPr>
        <p:spPr/>
        <p:txBody>
          <a:bodyPr/>
          <a:lstStyle/>
          <a:p>
            <a:r>
              <a:rPr lang="sv-SE"/>
              <a:t>International physicist’s tournament 2017</a:t>
            </a:r>
            <a:endParaRPr lang="en-GB"/>
          </a:p>
        </p:txBody>
      </p:sp>
      <p:sp>
        <p:nvSpPr>
          <p:cNvPr id="5" name="Platshållare för sidfot 4"/>
          <p:cNvSpPr>
            <a:spLocks noGrp="1"/>
          </p:cNvSpPr>
          <p:nvPr>
            <p:ph type="ftr" sz="quarter" idx="11"/>
          </p:nvPr>
        </p:nvSpPr>
        <p:spPr/>
        <p:txBody>
          <a:bodyPr/>
          <a:lstStyle/>
          <a:p>
            <a:r>
              <a:rPr lang="en-GB"/>
              <a:t>KTH IPT Team</a:t>
            </a:r>
          </a:p>
        </p:txBody>
      </p:sp>
      <p:sp>
        <p:nvSpPr>
          <p:cNvPr id="6" name="Platshållare för bildnummer 5"/>
          <p:cNvSpPr>
            <a:spLocks noGrp="1"/>
          </p:cNvSpPr>
          <p:nvPr>
            <p:ph type="sldNum" sz="quarter" idx="12"/>
          </p:nvPr>
        </p:nvSpPr>
        <p:spPr/>
        <p:txBody>
          <a:bodyPr/>
          <a:lstStyle/>
          <a:p>
            <a:fld id="{0A5BB9CA-7E98-491A-8EA1-ABE7E829D232}" type="slidenum">
              <a:rPr lang="en-GB" smtClean="0"/>
              <a:t>7</a:t>
            </a:fld>
            <a:endParaRPr lang="en-GB"/>
          </a:p>
        </p:txBody>
      </p:sp>
    </p:spTree>
    <p:extLst>
      <p:ext uri="{BB962C8B-B14F-4D97-AF65-F5344CB8AC3E}">
        <p14:creationId xmlns:p14="http://schemas.microsoft.com/office/powerpoint/2010/main" val="5042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p:txBody>
          <a:bodyPr/>
          <a:lstStyle/>
          <a:p>
            <a:pPr marL="342900" indent="-342900">
              <a:buFont typeface="Arial" panose="020B0604020202020204" pitchFamily="34" charset="0"/>
              <a:buChar char="•"/>
            </a:pPr>
            <a:r>
              <a:rPr lang="en-GB" dirty="0"/>
              <a:t>Single type of airplane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Flight only in calm air and at walking speeds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Initial use of cardboard (hands at end)</a:t>
            </a:r>
          </a:p>
        </p:txBody>
      </p:sp>
      <p:sp>
        <p:nvSpPr>
          <p:cNvPr id="5" name="Platshållare för bild 4"/>
          <p:cNvSpPr>
            <a:spLocks noGrp="1"/>
          </p:cNvSpPr>
          <p:nvPr>
            <p:ph type="pic" sz="quarter" idx="13"/>
          </p:nvPr>
        </p:nvSpPr>
        <p:spPr/>
      </p:sp>
      <p:sp>
        <p:nvSpPr>
          <p:cNvPr id="2" name="Rubrik 1"/>
          <p:cNvSpPr>
            <a:spLocks noGrp="1"/>
          </p:cNvSpPr>
          <p:nvPr>
            <p:ph type="title"/>
          </p:nvPr>
        </p:nvSpPr>
        <p:spPr/>
        <p:txBody>
          <a:bodyPr/>
          <a:lstStyle/>
          <a:p>
            <a:r>
              <a:rPr lang="en-GB" dirty="0"/>
              <a:t>Delimitations and simplifications</a:t>
            </a:r>
          </a:p>
        </p:txBody>
      </p:sp>
      <p:sp>
        <p:nvSpPr>
          <p:cNvPr id="3" name="Platshållare för datum 2"/>
          <p:cNvSpPr>
            <a:spLocks noGrp="1"/>
          </p:cNvSpPr>
          <p:nvPr>
            <p:ph type="dt" sz="half" idx="10"/>
          </p:nvPr>
        </p:nvSpPr>
        <p:spPr/>
        <p:txBody>
          <a:bodyPr/>
          <a:lstStyle/>
          <a:p>
            <a:r>
              <a:rPr lang="sv-SE"/>
              <a:t>International physicist’s tournament 2017</a:t>
            </a:r>
            <a:endParaRPr lang="en-GB"/>
          </a:p>
        </p:txBody>
      </p:sp>
      <p:sp>
        <p:nvSpPr>
          <p:cNvPr id="6" name="Platshållare för sidfot 5"/>
          <p:cNvSpPr>
            <a:spLocks noGrp="1"/>
          </p:cNvSpPr>
          <p:nvPr>
            <p:ph type="ftr" sz="quarter" idx="11"/>
          </p:nvPr>
        </p:nvSpPr>
        <p:spPr/>
        <p:txBody>
          <a:bodyPr/>
          <a:lstStyle/>
          <a:p>
            <a:r>
              <a:rPr lang="en-GB"/>
              <a:t>KTH IPT Team</a:t>
            </a:r>
          </a:p>
        </p:txBody>
      </p:sp>
      <p:sp>
        <p:nvSpPr>
          <p:cNvPr id="7" name="Platshållare för bildnummer 6"/>
          <p:cNvSpPr>
            <a:spLocks noGrp="1"/>
          </p:cNvSpPr>
          <p:nvPr>
            <p:ph type="sldNum" sz="quarter" idx="12"/>
          </p:nvPr>
        </p:nvSpPr>
        <p:spPr/>
        <p:txBody>
          <a:bodyPr/>
          <a:lstStyle/>
          <a:p>
            <a:fld id="{0A5BB9CA-7E98-491A-8EA1-ABE7E829D232}" type="slidenum">
              <a:rPr lang="en-GB" smtClean="0"/>
              <a:t>8</a:t>
            </a:fld>
            <a:endParaRPr lang="en-GB"/>
          </a:p>
        </p:txBody>
      </p:sp>
    </p:spTree>
    <p:extLst>
      <p:ext uri="{BB962C8B-B14F-4D97-AF65-F5344CB8AC3E}">
        <p14:creationId xmlns:p14="http://schemas.microsoft.com/office/powerpoint/2010/main" val="89169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69" r="2169"/>
          <a:stretch>
            <a:fillRect/>
          </a:stretch>
        </p:blipFill>
        <p:spPr/>
      </p:pic>
      <p:sp>
        <p:nvSpPr>
          <p:cNvPr id="4" name="Rubrik 3"/>
          <p:cNvSpPr>
            <a:spLocks noGrp="1"/>
          </p:cNvSpPr>
          <p:nvPr>
            <p:ph type="title"/>
          </p:nvPr>
        </p:nvSpPr>
        <p:spPr/>
        <p:txBody>
          <a:bodyPr/>
          <a:lstStyle/>
          <a:p>
            <a:r>
              <a:rPr lang="en-GB" dirty="0"/>
              <a:t>Description of aircraft</a:t>
            </a:r>
          </a:p>
        </p:txBody>
      </p:sp>
      <p:cxnSp>
        <p:nvCxnSpPr>
          <p:cNvPr id="8" name="Rak koppling 7"/>
          <p:cNvCxnSpPr/>
          <p:nvPr/>
        </p:nvCxnSpPr>
        <p:spPr>
          <a:xfrm flipH="1">
            <a:off x="3574473" y="4599709"/>
            <a:ext cx="1320800" cy="2678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2124363" y="4682898"/>
            <a:ext cx="1450110" cy="369332"/>
          </a:xfrm>
          <a:prstGeom prst="rect">
            <a:avLst/>
          </a:prstGeom>
          <a:noFill/>
        </p:spPr>
        <p:txBody>
          <a:bodyPr wrap="square" rtlCol="0">
            <a:spAutoFit/>
          </a:bodyPr>
          <a:lstStyle/>
          <a:p>
            <a:r>
              <a:rPr lang="en-GB" dirty="0">
                <a:solidFill>
                  <a:srgbClr val="FF0000"/>
                </a:solidFill>
              </a:rPr>
              <a:t>Front weight</a:t>
            </a:r>
          </a:p>
        </p:txBody>
      </p:sp>
      <p:cxnSp>
        <p:nvCxnSpPr>
          <p:cNvPr id="10" name="Rak koppling 9"/>
          <p:cNvCxnSpPr/>
          <p:nvPr/>
        </p:nvCxnSpPr>
        <p:spPr>
          <a:xfrm flipH="1">
            <a:off x="3158836" y="1947018"/>
            <a:ext cx="2664691" cy="5145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4523509" y="1588264"/>
            <a:ext cx="2650837" cy="369332"/>
          </a:xfrm>
          <a:prstGeom prst="rect">
            <a:avLst/>
          </a:prstGeom>
          <a:noFill/>
        </p:spPr>
        <p:txBody>
          <a:bodyPr wrap="square" rtlCol="0">
            <a:spAutoFit/>
          </a:bodyPr>
          <a:lstStyle/>
          <a:p>
            <a:r>
              <a:rPr lang="en-GB" dirty="0">
                <a:solidFill>
                  <a:srgbClr val="FF0000"/>
                </a:solidFill>
              </a:rPr>
              <a:t>Flaps to control turning</a:t>
            </a:r>
          </a:p>
        </p:txBody>
      </p:sp>
      <p:cxnSp>
        <p:nvCxnSpPr>
          <p:cNvPr id="13" name="Rak koppling 12"/>
          <p:cNvCxnSpPr/>
          <p:nvPr/>
        </p:nvCxnSpPr>
        <p:spPr>
          <a:xfrm>
            <a:off x="5848928" y="1947018"/>
            <a:ext cx="699654" cy="362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ak koppling 15"/>
          <p:cNvCxnSpPr/>
          <p:nvPr/>
        </p:nvCxnSpPr>
        <p:spPr>
          <a:xfrm flipH="1" flipV="1">
            <a:off x="4987637" y="3396727"/>
            <a:ext cx="1699490" cy="9982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ak koppling 17"/>
          <p:cNvCxnSpPr/>
          <p:nvPr/>
        </p:nvCxnSpPr>
        <p:spPr>
          <a:xfrm flipH="1" flipV="1">
            <a:off x="6548583" y="3280583"/>
            <a:ext cx="748144" cy="1161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7296727" y="3073561"/>
            <a:ext cx="1450110" cy="646331"/>
          </a:xfrm>
          <a:prstGeom prst="rect">
            <a:avLst/>
          </a:prstGeom>
          <a:noFill/>
        </p:spPr>
        <p:txBody>
          <a:bodyPr wrap="square" rtlCol="0">
            <a:spAutoFit/>
          </a:bodyPr>
          <a:lstStyle/>
          <a:p>
            <a:r>
              <a:rPr lang="en-GB" dirty="0">
                <a:solidFill>
                  <a:srgbClr val="FF0000"/>
                </a:solidFill>
              </a:rPr>
              <a:t>Angled surface</a:t>
            </a:r>
          </a:p>
        </p:txBody>
      </p:sp>
      <p:sp>
        <p:nvSpPr>
          <p:cNvPr id="22" name="textruta 21"/>
          <p:cNvSpPr txBox="1"/>
          <p:nvPr/>
        </p:nvSpPr>
        <p:spPr>
          <a:xfrm>
            <a:off x="6687127" y="4229422"/>
            <a:ext cx="1764146" cy="369332"/>
          </a:xfrm>
          <a:prstGeom prst="rect">
            <a:avLst/>
          </a:prstGeom>
          <a:noFill/>
        </p:spPr>
        <p:txBody>
          <a:bodyPr wrap="square" rtlCol="0">
            <a:spAutoFit/>
          </a:bodyPr>
          <a:lstStyle/>
          <a:p>
            <a:r>
              <a:rPr lang="en-GB" dirty="0">
                <a:solidFill>
                  <a:srgbClr val="FF0000"/>
                </a:solidFill>
              </a:rPr>
              <a:t>Slight V shape</a:t>
            </a:r>
          </a:p>
        </p:txBody>
      </p:sp>
      <p:sp>
        <p:nvSpPr>
          <p:cNvPr id="23" name="textruta 22"/>
          <p:cNvSpPr txBox="1"/>
          <p:nvPr/>
        </p:nvSpPr>
        <p:spPr>
          <a:xfrm>
            <a:off x="79589" y="2750395"/>
            <a:ext cx="1470748" cy="646331"/>
          </a:xfrm>
          <a:prstGeom prst="rect">
            <a:avLst/>
          </a:prstGeom>
          <a:noFill/>
        </p:spPr>
        <p:txBody>
          <a:bodyPr wrap="square" rtlCol="0">
            <a:spAutoFit/>
          </a:bodyPr>
          <a:lstStyle/>
          <a:p>
            <a:r>
              <a:rPr lang="en-GB" dirty="0">
                <a:solidFill>
                  <a:srgbClr val="FF0000"/>
                </a:solidFill>
              </a:rPr>
              <a:t>Swept-back wings</a:t>
            </a:r>
          </a:p>
        </p:txBody>
      </p:sp>
      <p:sp>
        <p:nvSpPr>
          <p:cNvPr id="24" name="Vänster klammerparentes 23"/>
          <p:cNvSpPr/>
          <p:nvPr/>
        </p:nvSpPr>
        <p:spPr>
          <a:xfrm>
            <a:off x="2512291" y="2309091"/>
            <a:ext cx="193964" cy="184727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Rak koppling 25"/>
          <p:cNvCxnSpPr>
            <a:stCxn id="24" idx="1"/>
            <a:endCxn id="23" idx="3"/>
          </p:cNvCxnSpPr>
          <p:nvPr/>
        </p:nvCxnSpPr>
        <p:spPr>
          <a:xfrm flipH="1" flipV="1">
            <a:off x="1550337" y="3073561"/>
            <a:ext cx="961954" cy="1591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Platshållare för datum 1"/>
          <p:cNvSpPr>
            <a:spLocks noGrp="1"/>
          </p:cNvSpPr>
          <p:nvPr>
            <p:ph type="dt" sz="half" idx="10"/>
          </p:nvPr>
        </p:nvSpPr>
        <p:spPr/>
        <p:txBody>
          <a:bodyPr/>
          <a:lstStyle/>
          <a:p>
            <a:r>
              <a:rPr lang="sv-SE"/>
              <a:t>International physicist’s tournament 2017</a:t>
            </a:r>
            <a:endParaRPr lang="en-GB"/>
          </a:p>
        </p:txBody>
      </p:sp>
      <p:sp>
        <p:nvSpPr>
          <p:cNvPr id="3" name="Platshållare för sidfot 2"/>
          <p:cNvSpPr>
            <a:spLocks noGrp="1"/>
          </p:cNvSpPr>
          <p:nvPr>
            <p:ph type="ftr" sz="quarter" idx="11"/>
          </p:nvPr>
        </p:nvSpPr>
        <p:spPr/>
        <p:txBody>
          <a:bodyPr/>
          <a:lstStyle/>
          <a:p>
            <a:r>
              <a:rPr lang="en-GB"/>
              <a:t>KTH IPT Team</a:t>
            </a:r>
          </a:p>
        </p:txBody>
      </p:sp>
      <p:sp>
        <p:nvSpPr>
          <p:cNvPr id="5" name="Platshållare för bildnummer 4"/>
          <p:cNvSpPr>
            <a:spLocks noGrp="1"/>
          </p:cNvSpPr>
          <p:nvPr>
            <p:ph type="sldNum" sz="quarter" idx="12"/>
          </p:nvPr>
        </p:nvSpPr>
        <p:spPr/>
        <p:txBody>
          <a:bodyPr/>
          <a:lstStyle/>
          <a:p>
            <a:fld id="{0A5BB9CA-7E98-491A-8EA1-ABE7E829D232}" type="slidenum">
              <a:rPr lang="en-GB" smtClean="0"/>
              <a:t>9</a:t>
            </a:fld>
            <a:endParaRPr lang="en-GB"/>
          </a:p>
        </p:txBody>
      </p:sp>
      <p:sp>
        <p:nvSpPr>
          <p:cNvPr id="7" name="textruta 6"/>
          <p:cNvSpPr txBox="1"/>
          <p:nvPr/>
        </p:nvSpPr>
        <p:spPr>
          <a:xfrm>
            <a:off x="6034881" y="540380"/>
            <a:ext cx="3068638" cy="523220"/>
          </a:xfrm>
          <a:prstGeom prst="rect">
            <a:avLst/>
          </a:prstGeom>
          <a:noFill/>
        </p:spPr>
        <p:txBody>
          <a:bodyPr wrap="square" rtlCol="0">
            <a:spAutoFit/>
          </a:bodyPr>
          <a:lstStyle/>
          <a:p>
            <a:r>
              <a:rPr lang="en-GB" sz="1400" dirty="0"/>
              <a:t>Glider design by </a:t>
            </a:r>
            <a:r>
              <a:rPr lang="en-GB" sz="1400" dirty="0">
                <a:hlinkClick r:id="rId3"/>
              </a:rPr>
              <a:t>http://www.sciencetoymaker.org/</a:t>
            </a:r>
            <a:endParaRPr lang="en-GB" sz="1400" dirty="0"/>
          </a:p>
        </p:txBody>
      </p:sp>
    </p:spTree>
    <p:extLst>
      <p:ext uri="{BB962C8B-B14F-4D97-AF65-F5344CB8AC3E}">
        <p14:creationId xmlns:p14="http://schemas.microsoft.com/office/powerpoint/2010/main" val="2952163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_KTH_with colours and grafs">
  <a:themeElements>
    <a:clrScheme name="Anpassat 94">
      <a:dk1>
        <a:sysClr val="windowText" lastClr="000000"/>
      </a:dk1>
      <a:lt1>
        <a:sysClr val="window" lastClr="FFFFFF"/>
      </a:lt1>
      <a:dk2>
        <a:srgbClr val="1F497D"/>
      </a:dk2>
      <a:lt2>
        <a:srgbClr val="EEECE1"/>
      </a:lt2>
      <a:accent1>
        <a:srgbClr val="1954A6"/>
      </a:accent1>
      <a:accent2>
        <a:srgbClr val="5893E5"/>
      </a:accent2>
      <a:accent3>
        <a:srgbClr val="62922E"/>
      </a:accent3>
      <a:accent4>
        <a:srgbClr val="A1D16D"/>
      </a:accent4>
      <a:accent5>
        <a:srgbClr val="9D102D"/>
      </a:accent5>
      <a:accent6>
        <a:srgbClr val="EC4769"/>
      </a:accent6>
      <a:hlink>
        <a:srgbClr val="C2C2C4"/>
      </a:hlink>
      <a:folHlink>
        <a:srgbClr val="800080"/>
      </a:folHlink>
    </a:clrScheme>
    <a:fontScheme name="Anpassat 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KTH_PPT template 2014 green</Template>
  <TotalTime>5800</TotalTime>
  <Words>1410</Words>
  <Application>Microsoft Office PowerPoint</Application>
  <PresentationFormat>Bildspel på skärmen (4:3)</PresentationFormat>
  <Paragraphs>313</Paragraphs>
  <Slides>37</Slides>
  <Notes>13</Notes>
  <HiddenSlides>6</HiddenSlides>
  <MMClips>2</MMClips>
  <ScaleCrop>false</ScaleCrop>
  <HeadingPairs>
    <vt:vector size="8" baseType="variant">
      <vt:variant>
        <vt:lpstr>Använt teckensnitt</vt:lpstr>
      </vt:variant>
      <vt:variant>
        <vt:i4>3</vt:i4>
      </vt:variant>
      <vt:variant>
        <vt:lpstr>Tema</vt:lpstr>
      </vt:variant>
      <vt:variant>
        <vt:i4>1</vt:i4>
      </vt:variant>
      <vt:variant>
        <vt:lpstr>Serverprogram för OLE-inbäddning</vt:lpstr>
      </vt:variant>
      <vt:variant>
        <vt:i4>1</vt:i4>
      </vt:variant>
      <vt:variant>
        <vt:lpstr>Bildrubriker</vt:lpstr>
      </vt:variant>
      <vt:variant>
        <vt:i4>37</vt:i4>
      </vt:variant>
    </vt:vector>
  </HeadingPairs>
  <TitlesOfParts>
    <vt:vector size="42" baseType="lpstr">
      <vt:lpstr>Arial</vt:lpstr>
      <vt:lpstr>Calibri</vt:lpstr>
      <vt:lpstr>Cambria Math</vt:lpstr>
      <vt:lpstr>Template_KTH_with colours and grafs</vt:lpstr>
      <vt:lpstr>think-cell Slide</vt:lpstr>
      <vt:lpstr>1. Handy glider</vt:lpstr>
      <vt:lpstr>Problem statement</vt:lpstr>
      <vt:lpstr>Problem statement, highlighted</vt:lpstr>
      <vt:lpstr>Problem statement</vt:lpstr>
      <vt:lpstr>Problem statement</vt:lpstr>
      <vt:lpstr>Video example</vt:lpstr>
      <vt:lpstr>Presentation contents</vt:lpstr>
      <vt:lpstr>Delimitations and simplifications</vt:lpstr>
      <vt:lpstr>Description of aircraft</vt:lpstr>
      <vt:lpstr>Description of aircraft: size comparison to hand</vt:lpstr>
      <vt:lpstr>Flight basics</vt:lpstr>
      <vt:lpstr>Flight basics</vt:lpstr>
      <vt:lpstr>Flight basics</vt:lpstr>
      <vt:lpstr>Deflection of air by cardboard</vt:lpstr>
      <vt:lpstr>Simulations</vt:lpstr>
      <vt:lpstr>Air flow around cardboard</vt:lpstr>
      <vt:lpstr>Comparison of angles</vt:lpstr>
      <vt:lpstr>Zone of high updraft: source of control</vt:lpstr>
      <vt:lpstr>Effect of board yaw</vt:lpstr>
      <vt:lpstr>Turning</vt:lpstr>
      <vt:lpstr>Implications</vt:lpstr>
      <vt:lpstr>Hand parameters</vt:lpstr>
      <vt:lpstr>Experimental setup</vt:lpstr>
      <vt:lpstr>Experimental setup</vt:lpstr>
      <vt:lpstr>Hand parameters: Orientation</vt:lpstr>
      <vt:lpstr>Hand parameters: Spread of fingers</vt:lpstr>
      <vt:lpstr>Hand parameters: pitch</vt:lpstr>
      <vt:lpstr>Hand parameters: yaw</vt:lpstr>
      <vt:lpstr>Hand parameters: bend</vt:lpstr>
      <vt:lpstr>Conclusions</vt:lpstr>
      <vt:lpstr>Proposed experiment</vt:lpstr>
      <vt:lpstr>PowerPoint-presentation</vt:lpstr>
      <vt:lpstr>Backup slides</vt:lpstr>
      <vt:lpstr>No spread</vt:lpstr>
      <vt:lpstr>Nano spread</vt:lpstr>
      <vt:lpstr>Slight spread</vt:lpstr>
      <vt:lpstr>Max spread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Handy glider</dc:title>
  <dc:creator>Thomas Agrenius Gustafsson</dc:creator>
  <cp:lastModifiedBy>Thomas Agrenius Gustafsson</cp:lastModifiedBy>
  <cp:revision>69</cp:revision>
  <dcterms:created xsi:type="dcterms:W3CDTF">2016-12-11T20:02:55Z</dcterms:created>
  <dcterms:modified xsi:type="dcterms:W3CDTF">2017-06-25T19:42:05Z</dcterms:modified>
</cp:coreProperties>
</file>